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346" r:id="rId5"/>
    <p:sldId id="350" r:id="rId6"/>
    <p:sldId id="351" r:id="rId7"/>
    <p:sldId id="352" r:id="rId8"/>
    <p:sldId id="353" r:id="rId9"/>
    <p:sldId id="354" r:id="rId10"/>
    <p:sldId id="343" r:id="rId11"/>
    <p:sldId id="355" r:id="rId12"/>
    <p:sldId id="356" r:id="rId13"/>
    <p:sldId id="357" r:id="rId14"/>
    <p:sldId id="358" r:id="rId15"/>
    <p:sldId id="318" r:id="rId16"/>
    <p:sldId id="319" r:id="rId17"/>
    <p:sldId id="333" r:id="rId18"/>
    <p:sldId id="359" r:id="rId19"/>
    <p:sldId id="324" r:id="rId20"/>
    <p:sldId id="325" r:id="rId21"/>
    <p:sldId id="326" r:id="rId22"/>
    <p:sldId id="327" r:id="rId23"/>
    <p:sldId id="328" r:id="rId24"/>
    <p:sldId id="334" r:id="rId25"/>
    <p:sldId id="330" r:id="rId26"/>
    <p:sldId id="315" r:id="rId27"/>
    <p:sldId id="338" r:id="rId28"/>
    <p:sldId id="290" r:id="rId29"/>
    <p:sldId id="298" r:id="rId30"/>
    <p:sldId id="299" r:id="rId31"/>
    <p:sldId id="295" r:id="rId32"/>
    <p:sldId id="361" r:id="rId33"/>
    <p:sldId id="362" r:id="rId34"/>
    <p:sldId id="363" r:id="rId35"/>
    <p:sldId id="364" r:id="rId36"/>
    <p:sldId id="360" r:id="rId37"/>
    <p:sldId id="289" r:id="rId3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078C04-F5EE-4482-A0DF-D2263DA11D74}" v="6" dt="2026-05-06T16:59:34.7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87" autoAdjust="0"/>
    <p:restoredTop sz="94660"/>
  </p:normalViewPr>
  <p:slideViewPr>
    <p:cSldViewPr snapToGrid="0">
      <p:cViewPr>
        <p:scale>
          <a:sx n="46" d="100"/>
          <a:sy n="46" d="100"/>
        </p:scale>
        <p:origin x="2760" y="1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Jan Paul" userId="d5f8a7174bb445cf" providerId="LiveId" clId="{1C70407E-729C-4710-9D8E-694B6DE9E09B}"/>
    <pc:docChg chg="undo custSel addSld delSld modSld sldOrd">
      <pc:chgData name="Mart-Jan Paul" userId="d5f8a7174bb445cf" providerId="LiveId" clId="{1C70407E-729C-4710-9D8E-694B6DE9E09B}" dt="2026-05-06T17:08:35.712" v="7496" actId="20577"/>
      <pc:docMkLst>
        <pc:docMk/>
      </pc:docMkLst>
      <pc:sldChg chg="addSp delSp modSp mod">
        <pc:chgData name="Mart-Jan Paul" userId="d5f8a7174bb445cf" providerId="LiveId" clId="{1C70407E-729C-4710-9D8E-694B6DE9E09B}" dt="2026-04-27T12:52:15.652" v="7306" actId="1076"/>
        <pc:sldMkLst>
          <pc:docMk/>
          <pc:sldMk cId="1685079862" sldId="256"/>
        </pc:sldMkLst>
        <pc:spChg chg="mod">
          <ac:chgData name="Mart-Jan Paul" userId="d5f8a7174bb445cf" providerId="LiveId" clId="{1C70407E-729C-4710-9D8E-694B6DE9E09B}" dt="2026-04-27T12:52:02.529" v="7303" actId="120"/>
          <ac:spMkLst>
            <pc:docMk/>
            <pc:sldMk cId="1685079862" sldId="256"/>
            <ac:spMk id="3" creationId="{9EFBFCC3-1719-5B07-3697-0DEB00B4197A}"/>
          </ac:spMkLst>
        </pc:spChg>
        <pc:picChg chg="add mod">
          <ac:chgData name="Mart-Jan Paul" userId="d5f8a7174bb445cf" providerId="LiveId" clId="{1C70407E-729C-4710-9D8E-694B6DE9E09B}" dt="2026-04-27T12:52:15.652" v="7306" actId="1076"/>
          <ac:picMkLst>
            <pc:docMk/>
            <pc:sldMk cId="1685079862" sldId="256"/>
            <ac:picMk id="7" creationId="{354A64DA-91C8-F4E6-732F-F88F6984CF62}"/>
          </ac:picMkLst>
        </pc:picChg>
      </pc:sldChg>
      <pc:sldChg chg="addSp modSp add mod ord">
        <pc:chgData name="Mart-Jan Paul" userId="d5f8a7174bb445cf" providerId="LiveId" clId="{1C70407E-729C-4710-9D8E-694B6DE9E09B}" dt="2026-04-27T12:15:55.227" v="7133"/>
        <pc:sldMkLst>
          <pc:docMk/>
          <pc:sldMk cId="1126120301" sldId="315"/>
        </pc:sldMkLst>
        <pc:spChg chg="mod">
          <ac:chgData name="Mart-Jan Paul" userId="d5f8a7174bb445cf" providerId="LiveId" clId="{1C70407E-729C-4710-9D8E-694B6DE9E09B}" dt="2026-04-25T18:19:26.995" v="5819" actId="20577"/>
          <ac:spMkLst>
            <pc:docMk/>
            <pc:sldMk cId="1126120301" sldId="315"/>
            <ac:spMk id="3" creationId="{00000000-0000-0000-0000-000000000000}"/>
          </ac:spMkLst>
        </pc:spChg>
        <pc:picChg chg="add mod">
          <ac:chgData name="Mart-Jan Paul" userId="d5f8a7174bb445cf" providerId="LiveId" clId="{1C70407E-729C-4710-9D8E-694B6DE9E09B}" dt="2026-04-25T18:03:12.971" v="5234" actId="1076"/>
          <ac:picMkLst>
            <pc:docMk/>
            <pc:sldMk cId="1126120301" sldId="315"/>
            <ac:picMk id="5" creationId="{A8B180DD-33EC-8C5D-084D-BACD21EF4206}"/>
          </ac:picMkLst>
        </pc:picChg>
      </pc:sldChg>
      <pc:sldChg chg="modSp add mod">
        <pc:chgData name="Mart-Jan Paul" userId="d5f8a7174bb445cf" providerId="LiveId" clId="{1C70407E-729C-4710-9D8E-694B6DE9E09B}" dt="2026-05-06T15:27:59.624" v="7373" actId="207"/>
        <pc:sldMkLst>
          <pc:docMk/>
          <pc:sldMk cId="3258347711" sldId="318"/>
        </pc:sldMkLst>
        <pc:spChg chg="mod">
          <ac:chgData name="Mart-Jan Paul" userId="d5f8a7174bb445cf" providerId="LiveId" clId="{1C70407E-729C-4710-9D8E-694B6DE9E09B}" dt="2026-05-06T15:27:59.624" v="7373" actId="207"/>
          <ac:spMkLst>
            <pc:docMk/>
            <pc:sldMk cId="3258347711" sldId="318"/>
            <ac:spMk id="2" creationId="{00000000-0000-0000-0000-000000000000}"/>
          </ac:spMkLst>
        </pc:spChg>
        <pc:spChg chg="mod">
          <ac:chgData name="Mart-Jan Paul" userId="d5f8a7174bb445cf" providerId="LiveId" clId="{1C70407E-729C-4710-9D8E-694B6DE9E09B}" dt="2026-04-25T18:14:06.294" v="5660" actId="20577"/>
          <ac:spMkLst>
            <pc:docMk/>
            <pc:sldMk cId="3258347711" sldId="318"/>
            <ac:spMk id="3" creationId="{00000000-0000-0000-0000-000000000000}"/>
          </ac:spMkLst>
        </pc:spChg>
      </pc:sldChg>
      <pc:sldChg chg="modSp add mod">
        <pc:chgData name="Mart-Jan Paul" userId="d5f8a7174bb445cf" providerId="LiveId" clId="{1C70407E-729C-4710-9D8E-694B6DE9E09B}" dt="2026-04-27T10:00:25.362" v="6446" actId="27636"/>
        <pc:sldMkLst>
          <pc:docMk/>
          <pc:sldMk cId="853185923" sldId="319"/>
        </pc:sldMkLst>
        <pc:spChg chg="mod">
          <ac:chgData name="Mart-Jan Paul" userId="d5f8a7174bb445cf" providerId="LiveId" clId="{1C70407E-729C-4710-9D8E-694B6DE9E09B}" dt="2026-04-27T10:00:25.362" v="6446" actId="27636"/>
          <ac:spMkLst>
            <pc:docMk/>
            <pc:sldMk cId="853185923" sldId="319"/>
            <ac:spMk id="2" creationId="{00000000-0000-0000-0000-000000000000}"/>
          </ac:spMkLst>
        </pc:spChg>
        <pc:spChg chg="mod">
          <ac:chgData name="Mart-Jan Paul" userId="d5f8a7174bb445cf" providerId="LiveId" clId="{1C70407E-729C-4710-9D8E-694B6DE9E09B}" dt="2026-04-25T18:14:25.792" v="5663" actId="20577"/>
          <ac:spMkLst>
            <pc:docMk/>
            <pc:sldMk cId="853185923" sldId="319"/>
            <ac:spMk id="3" creationId="{00000000-0000-0000-0000-000000000000}"/>
          </ac:spMkLst>
        </pc:spChg>
      </pc:sldChg>
      <pc:sldChg chg="addSp delSp modSp add mod setBg">
        <pc:chgData name="Mart-Jan Paul" userId="d5f8a7174bb445cf" providerId="LiveId" clId="{1C70407E-729C-4710-9D8E-694B6DE9E09B}" dt="2026-05-06T16:55:39.771" v="7386" actId="1076"/>
        <pc:sldMkLst>
          <pc:docMk/>
          <pc:sldMk cId="2692910363" sldId="324"/>
        </pc:sldMkLst>
        <pc:spChg chg="mod ord">
          <ac:chgData name="Mart-Jan Paul" userId="d5f8a7174bb445cf" providerId="LiveId" clId="{1C70407E-729C-4710-9D8E-694B6DE9E09B}" dt="2026-05-06T16:55:34.259" v="7385" actId="27636"/>
          <ac:spMkLst>
            <pc:docMk/>
            <pc:sldMk cId="2692910363" sldId="324"/>
            <ac:spMk id="2" creationId="{00000000-0000-0000-0000-000000000000}"/>
          </ac:spMkLst>
        </pc:spChg>
        <pc:spChg chg="mod">
          <ac:chgData name="Mart-Jan Paul" userId="d5f8a7174bb445cf" providerId="LiveId" clId="{1C70407E-729C-4710-9D8E-694B6DE9E09B}" dt="2026-04-27T12:34:14.665" v="7274" actId="26606"/>
          <ac:spMkLst>
            <pc:docMk/>
            <pc:sldMk cId="2692910363" sldId="324"/>
            <ac:spMk id="3" creationId="{00000000-0000-0000-0000-000000000000}"/>
          </ac:spMkLst>
        </pc:spChg>
        <pc:picChg chg="add mod">
          <ac:chgData name="Mart-Jan Paul" userId="d5f8a7174bb445cf" providerId="LiveId" clId="{1C70407E-729C-4710-9D8E-694B6DE9E09B}" dt="2026-05-06T16:55:39.771" v="7386" actId="1076"/>
          <ac:picMkLst>
            <pc:docMk/>
            <pc:sldMk cId="2692910363" sldId="324"/>
            <ac:picMk id="7" creationId="{04FF3889-FC97-AFFF-E5F8-02311AD9BBDD}"/>
          </ac:picMkLst>
        </pc:picChg>
      </pc:sldChg>
      <pc:sldChg chg="add">
        <pc:chgData name="Mart-Jan Paul" userId="d5f8a7174bb445cf" providerId="LiveId" clId="{1C70407E-729C-4710-9D8E-694B6DE9E09B}" dt="2026-04-25T13:28:18.940" v="68"/>
        <pc:sldMkLst>
          <pc:docMk/>
          <pc:sldMk cId="4124861698" sldId="325"/>
        </pc:sldMkLst>
      </pc:sldChg>
      <pc:sldChg chg="modSp add mod">
        <pc:chgData name="Mart-Jan Paul" userId="d5f8a7174bb445cf" providerId="LiveId" clId="{1C70407E-729C-4710-9D8E-694B6DE9E09B}" dt="2026-05-06T16:56:44.832" v="7469" actId="20577"/>
        <pc:sldMkLst>
          <pc:docMk/>
          <pc:sldMk cId="3393628458" sldId="326"/>
        </pc:sldMkLst>
        <pc:spChg chg="mod">
          <ac:chgData name="Mart-Jan Paul" userId="d5f8a7174bb445cf" providerId="LiveId" clId="{1C70407E-729C-4710-9D8E-694B6DE9E09B}" dt="2026-05-06T16:56:44.832" v="7469" actId="20577"/>
          <ac:spMkLst>
            <pc:docMk/>
            <pc:sldMk cId="3393628458" sldId="326"/>
            <ac:spMk id="2" creationId="{00000000-0000-0000-0000-000000000000}"/>
          </ac:spMkLst>
        </pc:spChg>
      </pc:sldChg>
      <pc:sldChg chg="modSp add mod">
        <pc:chgData name="Mart-Jan Paul" userId="d5f8a7174bb445cf" providerId="LiveId" clId="{1C70407E-729C-4710-9D8E-694B6DE9E09B}" dt="2026-04-25T18:00:36.303" v="5204" actId="6549"/>
        <pc:sldMkLst>
          <pc:docMk/>
          <pc:sldMk cId="2709474659" sldId="327"/>
        </pc:sldMkLst>
        <pc:spChg chg="mod">
          <ac:chgData name="Mart-Jan Paul" userId="d5f8a7174bb445cf" providerId="LiveId" clId="{1C70407E-729C-4710-9D8E-694B6DE9E09B}" dt="2026-04-25T18:00:36.303" v="5204" actId="6549"/>
          <ac:spMkLst>
            <pc:docMk/>
            <pc:sldMk cId="2709474659" sldId="327"/>
            <ac:spMk id="2" creationId="{00000000-0000-0000-0000-000000000000}"/>
          </ac:spMkLst>
        </pc:spChg>
      </pc:sldChg>
      <pc:sldChg chg="addSp modSp add mod">
        <pc:chgData name="Mart-Jan Paul" userId="d5f8a7174bb445cf" providerId="LiveId" clId="{1C70407E-729C-4710-9D8E-694B6DE9E09B}" dt="2026-04-27T12:21:40.436" v="7265" actId="1076"/>
        <pc:sldMkLst>
          <pc:docMk/>
          <pc:sldMk cId="699480103" sldId="328"/>
        </pc:sldMkLst>
        <pc:spChg chg="mod">
          <ac:chgData name="Mart-Jan Paul" userId="d5f8a7174bb445cf" providerId="LiveId" clId="{1C70407E-729C-4710-9D8E-694B6DE9E09B}" dt="2026-04-27T12:18:26.647" v="7251" actId="6549"/>
          <ac:spMkLst>
            <pc:docMk/>
            <pc:sldMk cId="699480103" sldId="328"/>
            <ac:spMk id="2" creationId="{00000000-0000-0000-0000-000000000000}"/>
          </ac:spMkLst>
        </pc:spChg>
        <pc:picChg chg="add mod">
          <ac:chgData name="Mart-Jan Paul" userId="d5f8a7174bb445cf" providerId="LiveId" clId="{1C70407E-729C-4710-9D8E-694B6DE9E09B}" dt="2026-04-27T12:21:40.436" v="7265" actId="1076"/>
          <ac:picMkLst>
            <pc:docMk/>
            <pc:sldMk cId="699480103" sldId="328"/>
            <ac:picMk id="5" creationId="{87480DE1-5FE1-BCD5-2EBB-E51CD5AFB45E}"/>
          </ac:picMkLst>
        </pc:picChg>
      </pc:sldChg>
      <pc:sldChg chg="addSp delSp modSp add mod">
        <pc:chgData name="Mart-Jan Paul" userId="d5f8a7174bb445cf" providerId="LiveId" clId="{1C70407E-729C-4710-9D8E-694B6DE9E09B}" dt="2026-05-06T17:00:36.241" v="7495" actId="6549"/>
        <pc:sldMkLst>
          <pc:docMk/>
          <pc:sldMk cId="1199500450" sldId="330"/>
        </pc:sldMkLst>
        <pc:spChg chg="add del mod">
          <ac:chgData name="Mart-Jan Paul" userId="d5f8a7174bb445cf" providerId="LiveId" clId="{1C70407E-729C-4710-9D8E-694B6DE9E09B}" dt="2026-05-06T17:00:36.241" v="7495" actId="6549"/>
          <ac:spMkLst>
            <pc:docMk/>
            <pc:sldMk cId="1199500450" sldId="330"/>
            <ac:spMk id="2" creationId="{00000000-0000-0000-0000-000000000000}"/>
          </ac:spMkLst>
        </pc:spChg>
        <pc:spChg chg="mod">
          <ac:chgData name="Mart-Jan Paul" userId="d5f8a7174bb445cf" providerId="LiveId" clId="{1C70407E-729C-4710-9D8E-694B6DE9E09B}" dt="2026-04-25T18:19:20.533" v="5815" actId="20577"/>
          <ac:spMkLst>
            <pc:docMk/>
            <pc:sldMk cId="1199500450" sldId="330"/>
            <ac:spMk id="3" creationId="{00000000-0000-0000-0000-000000000000}"/>
          </ac:spMkLst>
        </pc:spChg>
        <pc:spChg chg="add mod">
          <ac:chgData name="Mart-Jan Paul" userId="d5f8a7174bb445cf" providerId="LiveId" clId="{1C70407E-729C-4710-9D8E-694B6DE9E09B}" dt="2026-05-06T16:59:30.202" v="7482" actId="21"/>
          <ac:spMkLst>
            <pc:docMk/>
            <pc:sldMk cId="1199500450" sldId="330"/>
            <ac:spMk id="4" creationId="{41E07702-CA9C-1377-0655-408176003C15}"/>
          </ac:spMkLst>
        </pc:spChg>
        <pc:picChg chg="add del mod">
          <ac:chgData name="Mart-Jan Paul" userId="d5f8a7174bb445cf" providerId="LiveId" clId="{1C70407E-729C-4710-9D8E-694B6DE9E09B}" dt="2026-05-06T16:59:47.401" v="7487" actId="22"/>
          <ac:picMkLst>
            <pc:docMk/>
            <pc:sldMk cId="1199500450" sldId="330"/>
            <ac:picMk id="6" creationId="{DE662ABB-D82A-C374-17E0-A4F3A7ED8ABB}"/>
          </ac:picMkLst>
        </pc:picChg>
        <pc:picChg chg="add mod">
          <ac:chgData name="Mart-Jan Paul" userId="d5f8a7174bb445cf" providerId="LiveId" clId="{1C70407E-729C-4710-9D8E-694B6DE9E09B}" dt="2026-05-06T17:00:32.132" v="7493" actId="1076"/>
          <ac:picMkLst>
            <pc:docMk/>
            <pc:sldMk cId="1199500450" sldId="330"/>
            <ac:picMk id="8" creationId="{65A33E1D-B804-76BB-1E60-4D5A0FF45F37}"/>
          </ac:picMkLst>
        </pc:picChg>
        <pc:picChg chg="add del mod">
          <ac:chgData name="Mart-Jan Paul" userId="d5f8a7174bb445cf" providerId="LiveId" clId="{1C70407E-729C-4710-9D8E-694B6DE9E09B}" dt="2026-05-06T16:59:33.604" v="7483" actId="21"/>
          <ac:picMkLst>
            <pc:docMk/>
            <pc:sldMk cId="1199500450" sldId="330"/>
            <ac:picMk id="1026" creationId="{54552215-7C58-1C84-D3B0-60C22BB78B10}"/>
          </ac:picMkLst>
        </pc:picChg>
      </pc:sldChg>
      <pc:sldChg chg="addSp modSp add mod">
        <pc:chgData name="Mart-Jan Paul" userId="d5f8a7174bb445cf" providerId="LiveId" clId="{1C70407E-729C-4710-9D8E-694B6DE9E09B}" dt="2026-05-06T16:55:00.574" v="7383" actId="1076"/>
        <pc:sldMkLst>
          <pc:docMk/>
          <pc:sldMk cId="2297458384" sldId="333"/>
        </pc:sldMkLst>
        <pc:spChg chg="mod">
          <ac:chgData name="Mart-Jan Paul" userId="d5f8a7174bb445cf" providerId="LiveId" clId="{1C70407E-729C-4710-9D8E-694B6DE9E09B}" dt="2026-05-06T16:54:41.521" v="7378" actId="6549"/>
          <ac:spMkLst>
            <pc:docMk/>
            <pc:sldMk cId="2297458384" sldId="333"/>
            <ac:spMk id="2" creationId="{00000000-0000-0000-0000-000000000000}"/>
          </ac:spMkLst>
        </pc:spChg>
        <pc:spChg chg="mod">
          <ac:chgData name="Mart-Jan Paul" userId="d5f8a7174bb445cf" providerId="LiveId" clId="{1C70407E-729C-4710-9D8E-694B6DE9E09B}" dt="2026-04-27T12:15:01.012" v="7086" actId="6549"/>
          <ac:spMkLst>
            <pc:docMk/>
            <pc:sldMk cId="2297458384" sldId="333"/>
            <ac:spMk id="3" creationId="{00000000-0000-0000-0000-000000000000}"/>
          </ac:spMkLst>
        </pc:spChg>
        <pc:picChg chg="add mod">
          <ac:chgData name="Mart-Jan Paul" userId="d5f8a7174bb445cf" providerId="LiveId" clId="{1C70407E-729C-4710-9D8E-694B6DE9E09B}" dt="2026-05-06T16:55:00.574" v="7383" actId="1076"/>
          <ac:picMkLst>
            <pc:docMk/>
            <pc:sldMk cId="2297458384" sldId="333"/>
            <ac:picMk id="5" creationId="{5379D4F5-8BAE-DB34-19F3-54D455BEEB31}"/>
          </ac:picMkLst>
        </pc:picChg>
      </pc:sldChg>
      <pc:sldChg chg="modSp add mod">
        <pc:chgData name="Mart-Jan Paul" userId="d5f8a7174bb445cf" providerId="LiveId" clId="{1C70407E-729C-4710-9D8E-694B6DE9E09B}" dt="2026-04-25T18:19:13.441" v="5811" actId="20577"/>
        <pc:sldMkLst>
          <pc:docMk/>
          <pc:sldMk cId="3000404880" sldId="334"/>
        </pc:sldMkLst>
        <pc:spChg chg="mod">
          <ac:chgData name="Mart-Jan Paul" userId="d5f8a7174bb445cf" providerId="LiveId" clId="{1C70407E-729C-4710-9D8E-694B6DE9E09B}" dt="2026-04-25T13:28:19.280" v="78" actId="27636"/>
          <ac:spMkLst>
            <pc:docMk/>
            <pc:sldMk cId="3000404880" sldId="334"/>
            <ac:spMk id="2" creationId="{00000000-0000-0000-0000-000000000000}"/>
          </ac:spMkLst>
        </pc:spChg>
        <pc:spChg chg="mod">
          <ac:chgData name="Mart-Jan Paul" userId="d5f8a7174bb445cf" providerId="LiveId" clId="{1C70407E-729C-4710-9D8E-694B6DE9E09B}" dt="2026-04-25T18:19:13.441" v="5811" actId="20577"/>
          <ac:spMkLst>
            <pc:docMk/>
            <pc:sldMk cId="3000404880" sldId="334"/>
            <ac:spMk id="3" creationId="{00000000-0000-0000-0000-000000000000}"/>
          </ac:spMkLst>
        </pc:spChg>
      </pc:sldChg>
      <pc:sldChg chg="addSp delSp modSp add mod">
        <pc:chgData name="Mart-Jan Paul" userId="d5f8a7174bb445cf" providerId="LiveId" clId="{1C70407E-729C-4710-9D8E-694B6DE9E09B}" dt="2026-05-06T17:08:35.712" v="7496" actId="20577"/>
        <pc:sldMkLst>
          <pc:docMk/>
          <pc:sldMk cId="68959200" sldId="338"/>
        </pc:sldMkLst>
        <pc:spChg chg="mod">
          <ac:chgData name="Mart-Jan Paul" userId="d5f8a7174bb445cf" providerId="LiveId" clId="{1C70407E-729C-4710-9D8E-694B6DE9E09B}" dt="2026-05-06T17:08:35.712" v="7496" actId="20577"/>
          <ac:spMkLst>
            <pc:docMk/>
            <pc:sldMk cId="68959200" sldId="338"/>
            <ac:spMk id="9" creationId="{00000000-0000-0000-0000-000000000000}"/>
          </ac:spMkLst>
        </pc:spChg>
        <pc:picChg chg="mod">
          <ac:chgData name="Mart-Jan Paul" userId="d5f8a7174bb445cf" providerId="LiveId" clId="{1C70407E-729C-4710-9D8E-694B6DE9E09B}" dt="2026-04-25T18:07:00.152" v="5547" actId="1076"/>
          <ac:picMkLst>
            <pc:docMk/>
            <pc:sldMk cId="68959200" sldId="338"/>
            <ac:picMk id="4" creationId="{00000000-0000-0000-0000-000000000000}"/>
          </ac:picMkLst>
        </pc:picChg>
        <pc:picChg chg="mod">
          <ac:chgData name="Mart-Jan Paul" userId="d5f8a7174bb445cf" providerId="LiveId" clId="{1C70407E-729C-4710-9D8E-694B6DE9E09B}" dt="2026-04-25T18:07:05.721" v="5548" actId="1076"/>
          <ac:picMkLst>
            <pc:docMk/>
            <pc:sldMk cId="68959200" sldId="338"/>
            <ac:picMk id="5" creationId="{00000000-0000-0000-0000-000000000000}"/>
          </ac:picMkLst>
        </pc:picChg>
        <pc:picChg chg="add mod">
          <ac:chgData name="Mart-Jan Paul" userId="d5f8a7174bb445cf" providerId="LiveId" clId="{1C70407E-729C-4710-9D8E-694B6DE9E09B}" dt="2026-04-25T18:07:26.046" v="5556" actId="14100"/>
          <ac:picMkLst>
            <pc:docMk/>
            <pc:sldMk cId="68959200" sldId="338"/>
            <ac:picMk id="6" creationId="{DB8F54BF-62A3-6ABF-66C6-E4D5C0DD613A}"/>
          </ac:picMkLst>
        </pc:picChg>
        <pc:picChg chg="add mod">
          <ac:chgData name="Mart-Jan Paul" userId="d5f8a7174bb445cf" providerId="LiveId" clId="{1C70407E-729C-4710-9D8E-694B6DE9E09B}" dt="2026-04-25T18:08:37.091" v="5563" actId="1076"/>
          <ac:picMkLst>
            <pc:docMk/>
            <pc:sldMk cId="68959200" sldId="338"/>
            <ac:picMk id="10" creationId="{B6077497-6413-11F2-8BD1-7ADA0688BD87}"/>
          </ac:picMkLst>
        </pc:picChg>
      </pc:sldChg>
      <pc:sldChg chg="modSp add del mod">
        <pc:chgData name="Mart-Jan Paul" userId="d5f8a7174bb445cf" providerId="LiveId" clId="{1C70407E-729C-4710-9D8E-694B6DE9E09B}" dt="2026-05-06T15:27:01.049" v="7372" actId="27636"/>
        <pc:sldMkLst>
          <pc:docMk/>
          <pc:sldMk cId="3708142513" sldId="343"/>
        </pc:sldMkLst>
        <pc:spChg chg="mod">
          <ac:chgData name="Mart-Jan Paul" userId="d5f8a7174bb445cf" providerId="LiveId" clId="{1C70407E-729C-4710-9D8E-694B6DE9E09B}" dt="2026-05-06T15:27:01.049" v="7372" actId="27636"/>
          <ac:spMkLst>
            <pc:docMk/>
            <pc:sldMk cId="3708142513" sldId="343"/>
            <ac:spMk id="2" creationId="{00000000-0000-0000-0000-000000000000}"/>
          </ac:spMkLst>
        </pc:spChg>
        <pc:spChg chg="mod">
          <ac:chgData name="Mart-Jan Paul" userId="d5f8a7174bb445cf" providerId="LiveId" clId="{1C70407E-729C-4710-9D8E-694B6DE9E09B}" dt="2026-04-25T18:12:50.406" v="5638" actId="20577"/>
          <ac:spMkLst>
            <pc:docMk/>
            <pc:sldMk cId="3708142513" sldId="343"/>
            <ac:spMk id="3" creationId="{00000000-0000-0000-0000-000000000000}"/>
          </ac:spMkLst>
        </pc:spChg>
      </pc:sldChg>
      <pc:sldChg chg="modSp new mod">
        <pc:chgData name="Mart-Jan Paul" userId="d5f8a7174bb445cf" providerId="LiveId" clId="{1C70407E-729C-4710-9D8E-694B6DE9E09B}" dt="2026-04-27T12:16:30.320" v="7169" actId="20577"/>
        <pc:sldMkLst>
          <pc:docMk/>
          <pc:sldMk cId="3840084678" sldId="346"/>
        </pc:sldMkLst>
        <pc:spChg chg="mod">
          <ac:chgData name="Mart-Jan Paul" userId="d5f8a7174bb445cf" providerId="LiveId" clId="{1C70407E-729C-4710-9D8E-694B6DE9E09B}" dt="2026-04-25T13:38:41.398" v="620" actId="20577"/>
          <ac:spMkLst>
            <pc:docMk/>
            <pc:sldMk cId="3840084678" sldId="346"/>
            <ac:spMk id="2" creationId="{3EBB351F-5A45-B82B-08AC-1C2C6B555F83}"/>
          </ac:spMkLst>
        </pc:spChg>
        <pc:spChg chg="mod">
          <ac:chgData name="Mart-Jan Paul" userId="d5f8a7174bb445cf" providerId="LiveId" clId="{1C70407E-729C-4710-9D8E-694B6DE9E09B}" dt="2026-04-27T12:16:26.468" v="7154" actId="27636"/>
          <ac:spMkLst>
            <pc:docMk/>
            <pc:sldMk cId="3840084678" sldId="346"/>
            <ac:spMk id="3" creationId="{437B05E9-6DA7-325B-D38B-4A94D0A0A137}"/>
          </ac:spMkLst>
        </pc:spChg>
        <pc:spChg chg="mod">
          <ac:chgData name="Mart-Jan Paul" userId="d5f8a7174bb445cf" providerId="LiveId" clId="{1C70407E-729C-4710-9D8E-694B6DE9E09B}" dt="2026-04-27T12:16:30.320" v="7169" actId="20577"/>
          <ac:spMkLst>
            <pc:docMk/>
            <pc:sldMk cId="3840084678" sldId="346"/>
            <ac:spMk id="4" creationId="{C816D817-C05A-13AB-AB2D-A0C1E6434A04}"/>
          </ac:spMkLst>
        </pc:spChg>
      </pc:sldChg>
      <pc:sldChg chg="addSp modSp new mod">
        <pc:chgData name="Mart-Jan Paul" userId="d5f8a7174bb445cf" providerId="LiveId" clId="{1C70407E-729C-4710-9D8E-694B6DE9E09B}" dt="2026-05-06T15:20:43.549" v="7339" actId="1582"/>
        <pc:sldMkLst>
          <pc:docMk/>
          <pc:sldMk cId="4128962364" sldId="350"/>
        </pc:sldMkLst>
        <pc:spChg chg="mod">
          <ac:chgData name="Mart-Jan Paul" userId="d5f8a7174bb445cf" providerId="LiveId" clId="{1C70407E-729C-4710-9D8E-694B6DE9E09B}" dt="2026-04-25T18:11:23.704" v="5591" actId="20577"/>
          <ac:spMkLst>
            <pc:docMk/>
            <pc:sldMk cId="4128962364" sldId="350"/>
            <ac:spMk id="2" creationId="{B6925A1F-1BA2-E4E7-2C7C-6611B61BA248}"/>
          </ac:spMkLst>
        </pc:spChg>
        <pc:spChg chg="mod">
          <ac:chgData name="Mart-Jan Paul" userId="d5f8a7174bb445cf" providerId="LiveId" clId="{1C70407E-729C-4710-9D8E-694B6DE9E09B}" dt="2026-04-27T09:34:18.755" v="5968" actId="6549"/>
          <ac:spMkLst>
            <pc:docMk/>
            <pc:sldMk cId="4128962364" sldId="350"/>
            <ac:spMk id="3" creationId="{2003F9A8-41BE-7C3F-6B19-49893FA84192}"/>
          </ac:spMkLst>
        </pc:spChg>
        <pc:picChg chg="add mod">
          <ac:chgData name="Mart-Jan Paul" userId="d5f8a7174bb445cf" providerId="LiveId" clId="{1C70407E-729C-4710-9D8E-694B6DE9E09B}" dt="2026-05-06T15:20:43.549" v="7339" actId="1582"/>
          <ac:picMkLst>
            <pc:docMk/>
            <pc:sldMk cId="4128962364" sldId="350"/>
            <ac:picMk id="6" creationId="{DC76C6F5-D87F-8CCB-5201-092B4F9A4828}"/>
          </ac:picMkLst>
        </pc:picChg>
      </pc:sldChg>
      <pc:sldChg chg="addSp delSp modSp new mod">
        <pc:chgData name="Mart-Jan Paul" userId="d5f8a7174bb445cf" providerId="LiveId" clId="{1C70407E-729C-4710-9D8E-694B6DE9E09B}" dt="2026-05-06T15:23:37.992" v="7366" actId="1076"/>
        <pc:sldMkLst>
          <pc:docMk/>
          <pc:sldMk cId="2697225773" sldId="351"/>
        </pc:sldMkLst>
        <pc:spChg chg="mod">
          <ac:chgData name="Mart-Jan Paul" userId="d5f8a7174bb445cf" providerId="LiveId" clId="{1C70407E-729C-4710-9D8E-694B6DE9E09B}" dt="2026-04-25T18:11:47.406" v="5602" actId="20577"/>
          <ac:spMkLst>
            <pc:docMk/>
            <pc:sldMk cId="2697225773" sldId="351"/>
            <ac:spMk id="2" creationId="{FBE2ECD4-7411-D92B-161B-AA28C3B9C852}"/>
          </ac:spMkLst>
        </pc:spChg>
        <pc:spChg chg="mod">
          <ac:chgData name="Mart-Jan Paul" userId="d5f8a7174bb445cf" providerId="LiveId" clId="{1C70407E-729C-4710-9D8E-694B6DE9E09B}" dt="2026-05-06T15:23:32.452" v="7365" actId="20577"/>
          <ac:spMkLst>
            <pc:docMk/>
            <pc:sldMk cId="2697225773" sldId="351"/>
            <ac:spMk id="3" creationId="{82265727-E264-1E78-DD77-790FCE7E55C7}"/>
          </ac:spMkLst>
        </pc:spChg>
        <pc:picChg chg="add mod">
          <ac:chgData name="Mart-Jan Paul" userId="d5f8a7174bb445cf" providerId="LiveId" clId="{1C70407E-729C-4710-9D8E-694B6DE9E09B}" dt="2026-05-06T15:23:37.992" v="7366" actId="1076"/>
          <ac:picMkLst>
            <pc:docMk/>
            <pc:sldMk cId="2697225773" sldId="351"/>
            <ac:picMk id="8" creationId="{FBD064AB-ABD8-40FE-EB24-EF03119B1F02}"/>
          </ac:picMkLst>
        </pc:picChg>
      </pc:sldChg>
      <pc:sldChg chg="addSp modSp new mod">
        <pc:chgData name="Mart-Jan Paul" userId="d5f8a7174bb445cf" providerId="LiveId" clId="{1C70407E-729C-4710-9D8E-694B6DE9E09B}" dt="2026-05-06T15:23:55.118" v="7367" actId="20577"/>
        <pc:sldMkLst>
          <pc:docMk/>
          <pc:sldMk cId="2869351456" sldId="352"/>
        </pc:sldMkLst>
        <pc:spChg chg="mod">
          <ac:chgData name="Mart-Jan Paul" userId="d5f8a7174bb445cf" providerId="LiveId" clId="{1C70407E-729C-4710-9D8E-694B6DE9E09B}" dt="2026-04-25T18:11:53.329" v="5605" actId="20577"/>
          <ac:spMkLst>
            <pc:docMk/>
            <pc:sldMk cId="2869351456" sldId="352"/>
            <ac:spMk id="2" creationId="{CA6C7DED-B05B-D710-B886-9B411D49ADDC}"/>
          </ac:spMkLst>
        </pc:spChg>
        <pc:spChg chg="mod">
          <ac:chgData name="Mart-Jan Paul" userId="d5f8a7174bb445cf" providerId="LiveId" clId="{1C70407E-729C-4710-9D8E-694B6DE9E09B}" dt="2026-05-06T15:23:55.118" v="7367" actId="20577"/>
          <ac:spMkLst>
            <pc:docMk/>
            <pc:sldMk cId="2869351456" sldId="352"/>
            <ac:spMk id="3" creationId="{34BD4FE0-8049-64D1-F882-ADF3DBB030B1}"/>
          </ac:spMkLst>
        </pc:spChg>
        <pc:picChg chg="add mod modCrop">
          <ac:chgData name="Mart-Jan Paul" userId="d5f8a7174bb445cf" providerId="LiveId" clId="{1C70407E-729C-4710-9D8E-694B6DE9E09B}" dt="2026-05-06T15:22:56.255" v="7362" actId="1076"/>
          <ac:picMkLst>
            <pc:docMk/>
            <pc:sldMk cId="2869351456" sldId="352"/>
            <ac:picMk id="5" creationId="{B5019D94-AB59-AAB5-CF9E-6C9DDDFBE9D5}"/>
          </ac:picMkLst>
        </pc:picChg>
      </pc:sldChg>
      <pc:sldChg chg="modSp new mod">
        <pc:chgData name="Mart-Jan Paul" userId="d5f8a7174bb445cf" providerId="LiveId" clId="{1C70407E-729C-4710-9D8E-694B6DE9E09B}" dt="2026-04-25T18:12:00.299" v="5608" actId="20577"/>
        <pc:sldMkLst>
          <pc:docMk/>
          <pc:sldMk cId="4275844595" sldId="353"/>
        </pc:sldMkLst>
        <pc:spChg chg="mod">
          <ac:chgData name="Mart-Jan Paul" userId="d5f8a7174bb445cf" providerId="LiveId" clId="{1C70407E-729C-4710-9D8E-694B6DE9E09B}" dt="2026-04-25T18:12:00.299" v="5608" actId="20577"/>
          <ac:spMkLst>
            <pc:docMk/>
            <pc:sldMk cId="4275844595" sldId="353"/>
            <ac:spMk id="2" creationId="{1EE924C9-F930-472F-7FCA-CF9185DDEB43}"/>
          </ac:spMkLst>
        </pc:spChg>
        <pc:spChg chg="mod">
          <ac:chgData name="Mart-Jan Paul" userId="d5f8a7174bb445cf" providerId="LiveId" clId="{1C70407E-729C-4710-9D8E-694B6DE9E09B}" dt="2026-04-25T17:34:12.798" v="2986" actId="27636"/>
          <ac:spMkLst>
            <pc:docMk/>
            <pc:sldMk cId="4275844595" sldId="353"/>
            <ac:spMk id="3" creationId="{143AA67D-ACE4-04E8-7135-0A2DA9742B88}"/>
          </ac:spMkLst>
        </pc:spChg>
      </pc:sldChg>
      <pc:sldChg chg="modSp new add del mod">
        <pc:chgData name="Mart-Jan Paul" userId="d5f8a7174bb445cf" providerId="LiveId" clId="{1C70407E-729C-4710-9D8E-694B6DE9E09B}" dt="2026-05-06T15:24:26.932" v="7368" actId="313"/>
        <pc:sldMkLst>
          <pc:docMk/>
          <pc:sldMk cId="3303584426" sldId="354"/>
        </pc:sldMkLst>
        <pc:spChg chg="mod">
          <ac:chgData name="Mart-Jan Paul" userId="d5f8a7174bb445cf" providerId="LiveId" clId="{1C70407E-729C-4710-9D8E-694B6DE9E09B}" dt="2026-04-25T18:12:42.575" v="5635" actId="20577"/>
          <ac:spMkLst>
            <pc:docMk/>
            <pc:sldMk cId="3303584426" sldId="354"/>
            <ac:spMk id="2" creationId="{76F49833-B802-5F1B-154F-46C35ECC47B1}"/>
          </ac:spMkLst>
        </pc:spChg>
        <pc:spChg chg="mod">
          <ac:chgData name="Mart-Jan Paul" userId="d5f8a7174bb445cf" providerId="LiveId" clId="{1C70407E-729C-4710-9D8E-694B6DE9E09B}" dt="2026-05-06T15:24:26.932" v="7368" actId="313"/>
          <ac:spMkLst>
            <pc:docMk/>
            <pc:sldMk cId="3303584426" sldId="354"/>
            <ac:spMk id="3" creationId="{B1EA7062-D939-E866-1F71-F33A5F5E5FA3}"/>
          </ac:spMkLst>
        </pc:spChg>
      </pc:sldChg>
      <pc:sldChg chg="addSp delSp modSp new mod">
        <pc:chgData name="Mart-Jan Paul" userId="d5f8a7174bb445cf" providerId="LiveId" clId="{1C70407E-729C-4710-9D8E-694B6DE9E09B}" dt="2026-04-25T17:44:57.669" v="3322" actId="732"/>
        <pc:sldMkLst>
          <pc:docMk/>
          <pc:sldMk cId="2208555746" sldId="355"/>
        </pc:sldMkLst>
        <pc:spChg chg="mod">
          <ac:chgData name="Mart-Jan Paul" userId="d5f8a7174bb445cf" providerId="LiveId" clId="{1C70407E-729C-4710-9D8E-694B6DE9E09B}" dt="2026-04-25T17:43:14.919" v="3305" actId="6549"/>
          <ac:spMkLst>
            <pc:docMk/>
            <pc:sldMk cId="2208555746" sldId="355"/>
            <ac:spMk id="2" creationId="{C637C984-0C4B-FA45-8EEF-10EDCDF7D4EE}"/>
          </ac:spMkLst>
        </pc:spChg>
        <pc:picChg chg="add mod">
          <ac:chgData name="Mart-Jan Paul" userId="d5f8a7174bb445cf" providerId="LiveId" clId="{1C70407E-729C-4710-9D8E-694B6DE9E09B}" dt="2026-04-25T17:44:07.804" v="3313" actId="1076"/>
          <ac:picMkLst>
            <pc:docMk/>
            <pc:sldMk cId="2208555746" sldId="355"/>
            <ac:picMk id="4" creationId="{BBC40FE9-CD5D-904A-4124-9776203AACC7}"/>
          </ac:picMkLst>
        </pc:picChg>
        <pc:picChg chg="add mod">
          <ac:chgData name="Mart-Jan Paul" userId="d5f8a7174bb445cf" providerId="LiveId" clId="{1C70407E-729C-4710-9D8E-694B6DE9E09B}" dt="2026-04-25T17:44:11.139" v="3314" actId="1076"/>
          <ac:picMkLst>
            <pc:docMk/>
            <pc:sldMk cId="2208555746" sldId="355"/>
            <ac:picMk id="5" creationId="{C5F93987-99FE-F68B-5DBF-7CE57CF3CFC1}"/>
          </ac:picMkLst>
        </pc:picChg>
        <pc:picChg chg="add mod">
          <ac:chgData name="Mart-Jan Paul" userId="d5f8a7174bb445cf" providerId="LiveId" clId="{1C70407E-729C-4710-9D8E-694B6DE9E09B}" dt="2026-04-25T17:44:57.669" v="3322" actId="732"/>
          <ac:picMkLst>
            <pc:docMk/>
            <pc:sldMk cId="2208555746" sldId="355"/>
            <ac:picMk id="6" creationId="{228676A3-F27C-6B40-5887-2A5996992A8B}"/>
          </ac:picMkLst>
        </pc:picChg>
        <pc:picChg chg="add mod">
          <ac:chgData name="Mart-Jan Paul" userId="d5f8a7174bb445cf" providerId="LiveId" clId="{1C70407E-729C-4710-9D8E-694B6DE9E09B}" dt="2026-04-25T17:44:32.899" v="3319" actId="1076"/>
          <ac:picMkLst>
            <pc:docMk/>
            <pc:sldMk cId="2208555746" sldId="355"/>
            <ac:picMk id="7" creationId="{9960CC40-3D5C-6D12-EA42-10D217467CFC}"/>
          </ac:picMkLst>
        </pc:picChg>
      </pc:sldChg>
      <pc:sldChg chg="modSp new mod">
        <pc:chgData name="Mart-Jan Paul" userId="d5f8a7174bb445cf" providerId="LiveId" clId="{1C70407E-729C-4710-9D8E-694B6DE9E09B}" dt="2026-04-27T09:55:03.158" v="6028" actId="20577"/>
        <pc:sldMkLst>
          <pc:docMk/>
          <pc:sldMk cId="3929532508" sldId="356"/>
        </pc:sldMkLst>
        <pc:spChg chg="mod">
          <ac:chgData name="Mart-Jan Paul" userId="d5f8a7174bb445cf" providerId="LiveId" clId="{1C70407E-729C-4710-9D8E-694B6DE9E09B}" dt="2026-04-25T18:12:59.604" v="5641" actId="20577"/>
          <ac:spMkLst>
            <pc:docMk/>
            <pc:sldMk cId="3929532508" sldId="356"/>
            <ac:spMk id="2" creationId="{05B05B9C-1D7F-6AB9-7EA6-01B1D40A6D73}"/>
          </ac:spMkLst>
        </pc:spChg>
        <pc:spChg chg="mod">
          <ac:chgData name="Mart-Jan Paul" userId="d5f8a7174bb445cf" providerId="LiveId" clId="{1C70407E-729C-4710-9D8E-694B6DE9E09B}" dt="2026-04-27T09:55:03.158" v="6028" actId="20577"/>
          <ac:spMkLst>
            <pc:docMk/>
            <pc:sldMk cId="3929532508" sldId="356"/>
            <ac:spMk id="3" creationId="{EABF5BE5-03FD-C2C1-5681-AAC2F04F3C57}"/>
          </ac:spMkLst>
        </pc:spChg>
      </pc:sldChg>
      <pc:sldChg chg="addSp delSp modSp new mod">
        <pc:chgData name="Mart-Jan Paul" userId="d5f8a7174bb445cf" providerId="LiveId" clId="{1C70407E-729C-4710-9D8E-694B6DE9E09B}" dt="2026-04-25T17:47:51.462" v="3369" actId="14100"/>
        <pc:sldMkLst>
          <pc:docMk/>
          <pc:sldMk cId="881139838" sldId="357"/>
        </pc:sldMkLst>
        <pc:spChg chg="mod">
          <ac:chgData name="Mart-Jan Paul" userId="d5f8a7174bb445cf" providerId="LiveId" clId="{1C70407E-729C-4710-9D8E-694B6DE9E09B}" dt="2026-04-25T17:47:15.050" v="3365" actId="20577"/>
          <ac:spMkLst>
            <pc:docMk/>
            <pc:sldMk cId="881139838" sldId="357"/>
            <ac:spMk id="2" creationId="{8C9C260A-A169-5CBD-E4F6-FDB334223F71}"/>
          </ac:spMkLst>
        </pc:spChg>
        <pc:picChg chg="add mod">
          <ac:chgData name="Mart-Jan Paul" userId="d5f8a7174bb445cf" providerId="LiveId" clId="{1C70407E-729C-4710-9D8E-694B6DE9E09B}" dt="2026-04-25T17:47:51.462" v="3369" actId="14100"/>
          <ac:picMkLst>
            <pc:docMk/>
            <pc:sldMk cId="881139838" sldId="357"/>
            <ac:picMk id="4" creationId="{5EB64D4F-33A6-B4F6-0325-48901EA28E05}"/>
          </ac:picMkLst>
        </pc:picChg>
      </pc:sldChg>
      <pc:sldChg chg="modSp new mod">
        <pc:chgData name="Mart-Jan Paul" userId="d5f8a7174bb445cf" providerId="LiveId" clId="{1C70407E-729C-4710-9D8E-694B6DE9E09B}" dt="2026-04-25T17:49:12.074" v="3408"/>
        <pc:sldMkLst>
          <pc:docMk/>
          <pc:sldMk cId="1925271287" sldId="358"/>
        </pc:sldMkLst>
        <pc:spChg chg="mod">
          <ac:chgData name="Mart-Jan Paul" userId="d5f8a7174bb445cf" providerId="LiveId" clId="{1C70407E-729C-4710-9D8E-694B6DE9E09B}" dt="2026-04-25T17:48:54.955" v="3407" actId="20577"/>
          <ac:spMkLst>
            <pc:docMk/>
            <pc:sldMk cId="1925271287" sldId="358"/>
            <ac:spMk id="2" creationId="{08A56498-A4EC-33AE-AF5E-FAF4FA7A949D}"/>
          </ac:spMkLst>
        </pc:spChg>
        <pc:spChg chg="mod">
          <ac:chgData name="Mart-Jan Paul" userId="d5f8a7174bb445cf" providerId="LiveId" clId="{1C70407E-729C-4710-9D8E-694B6DE9E09B}" dt="2026-04-25T17:49:12.074" v="3408"/>
          <ac:spMkLst>
            <pc:docMk/>
            <pc:sldMk cId="1925271287" sldId="358"/>
            <ac:spMk id="3" creationId="{A1818C6B-23DA-0A03-D308-07D95EDA11F0}"/>
          </ac:spMkLst>
        </pc:spChg>
      </pc:sldChg>
      <pc:sldChg chg="addSp modSp new mod">
        <pc:chgData name="Mart-Jan Paul" userId="d5f8a7174bb445cf" providerId="LiveId" clId="{1C70407E-729C-4710-9D8E-694B6DE9E09B}" dt="2026-04-27T12:15:40.419" v="7131" actId="207"/>
        <pc:sldMkLst>
          <pc:docMk/>
          <pc:sldMk cId="2108641330" sldId="359"/>
        </pc:sldMkLst>
        <pc:spChg chg="mod">
          <ac:chgData name="Mart-Jan Paul" userId="d5f8a7174bb445cf" providerId="LiveId" clId="{1C70407E-729C-4710-9D8E-694B6DE9E09B}" dt="2026-04-27T12:15:10.051" v="7088" actId="6549"/>
          <ac:spMkLst>
            <pc:docMk/>
            <pc:sldMk cId="2108641330" sldId="359"/>
            <ac:spMk id="2" creationId="{C1FABBD9-E790-46B8-268B-A95A9873B5DA}"/>
          </ac:spMkLst>
        </pc:spChg>
        <pc:spChg chg="mod">
          <ac:chgData name="Mart-Jan Paul" userId="d5f8a7174bb445cf" providerId="LiveId" clId="{1C70407E-729C-4710-9D8E-694B6DE9E09B}" dt="2026-04-27T12:15:40.419" v="7131" actId="207"/>
          <ac:spMkLst>
            <pc:docMk/>
            <pc:sldMk cId="2108641330" sldId="359"/>
            <ac:spMk id="3" creationId="{70A75A80-40A6-55D2-1724-E46BFD83C23B}"/>
          </ac:spMkLst>
        </pc:spChg>
        <pc:picChg chg="add mod">
          <ac:chgData name="Mart-Jan Paul" userId="d5f8a7174bb445cf" providerId="LiveId" clId="{1C70407E-729C-4710-9D8E-694B6DE9E09B}" dt="2026-04-27T12:13:31.380" v="7084" actId="1076"/>
          <ac:picMkLst>
            <pc:docMk/>
            <pc:sldMk cId="2108641330" sldId="359"/>
            <ac:picMk id="5" creationId="{4F556D5F-166E-6157-BB77-C1B1BEBBE96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64878-9898-49B8-B186-3887E5AE4D2E}" type="datetimeFigureOut">
              <a:rPr lang="nl-NL" smtClean="0"/>
              <a:t>07-05-2026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40BAF-68E7-42C9-8B78-C0809321F555}" type="slidenum">
              <a:rPr lang="nl-NL" smtClean="0"/>
              <a:t>‹nr.›</a:t>
            </a:fld>
            <a:endParaRPr lang="nl-NL"/>
          </a:p>
        </p:txBody>
      </p:sp>
    </p:spTree>
    <p:extLst>
      <p:ext uri="{BB962C8B-B14F-4D97-AF65-F5344CB8AC3E}">
        <p14:creationId xmlns:p14="http://schemas.microsoft.com/office/powerpoint/2010/main" val="3149653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17;p2:notes">
            <a:extLst>
              <a:ext uri="{FF2B5EF4-FFF2-40B4-BE49-F238E27FC236}">
                <a16:creationId xmlns:a16="http://schemas.microsoft.com/office/drawing/2014/main" id="{7E92D3AC-5312-963A-83F2-E2AFEADDA062}"/>
              </a:ext>
            </a:extLst>
          </p:cNvPr>
          <p:cNvSpPr txBox="1">
            <a:spLocks noGrp="1"/>
          </p:cNvSpPr>
          <p:nvPr>
            <p:ph type="body" sz="quarter" idx="1"/>
          </p:nvPr>
        </p:nvSpPr>
        <p:spPr/>
        <p:txBody>
          <a:bodyPr/>
          <a:lstStyle/>
          <a:p>
            <a:endParaRPr lang="nl-NL"/>
          </a:p>
        </p:txBody>
      </p:sp>
      <p:sp>
        <p:nvSpPr>
          <p:cNvPr id="3" name="Google Shape;118;p2:notes">
            <a:extLst>
              <a:ext uri="{FF2B5EF4-FFF2-40B4-BE49-F238E27FC236}">
                <a16:creationId xmlns:a16="http://schemas.microsoft.com/office/drawing/2014/main" id="{236B38AD-B81F-5955-782A-E09D9F2E1889}"/>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3;p4:notes">
            <a:extLst>
              <a:ext uri="{FF2B5EF4-FFF2-40B4-BE49-F238E27FC236}">
                <a16:creationId xmlns:a16="http://schemas.microsoft.com/office/drawing/2014/main" id="{E74959C1-F505-A5A2-7964-21F9BACACF18}"/>
              </a:ext>
            </a:extLst>
          </p:cNvPr>
          <p:cNvSpPr txBox="1">
            <a:spLocks noGrp="1"/>
          </p:cNvSpPr>
          <p:nvPr>
            <p:ph type="body" sz="quarter" idx="1"/>
          </p:nvPr>
        </p:nvSpPr>
        <p:spPr/>
        <p:txBody>
          <a:bodyPr/>
          <a:lstStyle/>
          <a:p>
            <a:endParaRPr lang="nl-NL"/>
          </a:p>
        </p:txBody>
      </p:sp>
      <p:sp>
        <p:nvSpPr>
          <p:cNvPr id="3" name="Google Shape;134;p4:notes">
            <a:extLst>
              <a:ext uri="{FF2B5EF4-FFF2-40B4-BE49-F238E27FC236}">
                <a16:creationId xmlns:a16="http://schemas.microsoft.com/office/drawing/2014/main" id="{7C0C8FA6-1E21-6860-F1D8-A600B0E2AC44}"/>
              </a:ext>
            </a:extLst>
          </p:cNvPr>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344286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38;p34:notes">
            <a:extLst>
              <a:ext uri="{FF2B5EF4-FFF2-40B4-BE49-F238E27FC236}">
                <a16:creationId xmlns:a16="http://schemas.microsoft.com/office/drawing/2014/main" id="{5F0F4CD7-DF7A-DBDC-860E-49B5D23DB7FC}"/>
              </a:ext>
            </a:extLst>
          </p:cNvPr>
          <p:cNvSpPr txBox="1">
            <a:spLocks noGrp="1"/>
          </p:cNvSpPr>
          <p:nvPr>
            <p:ph type="body" sz="quarter" idx="1"/>
          </p:nvPr>
        </p:nvSpPr>
        <p:spPr/>
        <p:txBody>
          <a:bodyPr/>
          <a:lstStyle/>
          <a:p>
            <a:endParaRPr lang="nl-NL"/>
          </a:p>
        </p:txBody>
      </p:sp>
      <p:sp>
        <p:nvSpPr>
          <p:cNvPr id="3" name="Google Shape;439;p34:notes">
            <a:extLst>
              <a:ext uri="{FF2B5EF4-FFF2-40B4-BE49-F238E27FC236}">
                <a16:creationId xmlns:a16="http://schemas.microsoft.com/office/drawing/2014/main" id="{0A8F3619-3118-6E96-EC53-E20CA04771B5}"/>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25;p3:notes">
            <a:extLst>
              <a:ext uri="{FF2B5EF4-FFF2-40B4-BE49-F238E27FC236}">
                <a16:creationId xmlns:a16="http://schemas.microsoft.com/office/drawing/2014/main" id="{C61B8603-6EAA-3AA5-DE33-D8929825BA14}"/>
              </a:ext>
            </a:extLst>
          </p:cNvPr>
          <p:cNvSpPr txBox="1">
            <a:spLocks noGrp="1"/>
          </p:cNvSpPr>
          <p:nvPr>
            <p:ph type="body" sz="quarter" idx="1"/>
          </p:nvPr>
        </p:nvSpPr>
        <p:spPr/>
        <p:txBody>
          <a:bodyPr/>
          <a:lstStyle/>
          <a:p>
            <a:endParaRPr lang="nl-NL"/>
          </a:p>
        </p:txBody>
      </p:sp>
      <p:sp>
        <p:nvSpPr>
          <p:cNvPr id="3" name="Google Shape;126;p3:notes">
            <a:extLst>
              <a:ext uri="{FF2B5EF4-FFF2-40B4-BE49-F238E27FC236}">
                <a16:creationId xmlns:a16="http://schemas.microsoft.com/office/drawing/2014/main" id="{E56D63EF-4071-2E4A-3E9C-6E9E5FD3D5A2}"/>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467;p35:notes">
            <a:extLst>
              <a:ext uri="{FF2B5EF4-FFF2-40B4-BE49-F238E27FC236}">
                <a16:creationId xmlns:a16="http://schemas.microsoft.com/office/drawing/2014/main" id="{C251DBE2-9945-5C5F-A3CE-CABAA6B3FEF8}"/>
              </a:ext>
            </a:extLst>
          </p:cNvPr>
          <p:cNvSpPr txBox="1">
            <a:spLocks noGrp="1"/>
          </p:cNvSpPr>
          <p:nvPr>
            <p:ph type="body" sz="quarter" idx="1"/>
          </p:nvPr>
        </p:nvSpPr>
        <p:spPr/>
        <p:txBody>
          <a:bodyPr/>
          <a:lstStyle/>
          <a:p>
            <a:endParaRPr lang="nl-NL"/>
          </a:p>
        </p:txBody>
      </p:sp>
      <p:sp>
        <p:nvSpPr>
          <p:cNvPr id="3" name="Google Shape;468;p35:notes">
            <a:extLst>
              <a:ext uri="{FF2B5EF4-FFF2-40B4-BE49-F238E27FC236}">
                <a16:creationId xmlns:a16="http://schemas.microsoft.com/office/drawing/2014/main" id="{0DC96ABE-5F34-9D0A-3C7B-A9CE9560E497}"/>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3;p4:notes">
            <a:extLst>
              <a:ext uri="{FF2B5EF4-FFF2-40B4-BE49-F238E27FC236}">
                <a16:creationId xmlns:a16="http://schemas.microsoft.com/office/drawing/2014/main" id="{416F19A4-207C-4101-A888-218F40ED7C94}"/>
              </a:ext>
            </a:extLst>
          </p:cNvPr>
          <p:cNvSpPr txBox="1">
            <a:spLocks noGrp="1"/>
          </p:cNvSpPr>
          <p:nvPr>
            <p:ph type="body" sz="quarter" idx="1"/>
          </p:nvPr>
        </p:nvSpPr>
        <p:spPr/>
        <p:txBody>
          <a:bodyPr/>
          <a:lstStyle/>
          <a:p>
            <a:endParaRPr lang="nl-NL"/>
          </a:p>
        </p:txBody>
      </p:sp>
      <p:sp>
        <p:nvSpPr>
          <p:cNvPr id="3" name="Google Shape;134;p4:notes">
            <a:extLst>
              <a:ext uri="{FF2B5EF4-FFF2-40B4-BE49-F238E27FC236}">
                <a16:creationId xmlns:a16="http://schemas.microsoft.com/office/drawing/2014/main" id="{2D25F49E-62AD-CF63-9F94-94CBC4A6B8BF}"/>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3;p4:notes">
            <a:extLst>
              <a:ext uri="{FF2B5EF4-FFF2-40B4-BE49-F238E27FC236}">
                <a16:creationId xmlns:a16="http://schemas.microsoft.com/office/drawing/2014/main" id="{E74959C1-F505-A5A2-7964-21F9BACACF18}"/>
              </a:ext>
            </a:extLst>
          </p:cNvPr>
          <p:cNvSpPr txBox="1">
            <a:spLocks noGrp="1"/>
          </p:cNvSpPr>
          <p:nvPr>
            <p:ph type="body" sz="quarter" idx="1"/>
          </p:nvPr>
        </p:nvSpPr>
        <p:spPr/>
        <p:txBody>
          <a:bodyPr/>
          <a:lstStyle/>
          <a:p>
            <a:endParaRPr lang="nl-NL"/>
          </a:p>
        </p:txBody>
      </p:sp>
      <p:sp>
        <p:nvSpPr>
          <p:cNvPr id="3" name="Google Shape;134;p4:notes">
            <a:extLst>
              <a:ext uri="{FF2B5EF4-FFF2-40B4-BE49-F238E27FC236}">
                <a16:creationId xmlns:a16="http://schemas.microsoft.com/office/drawing/2014/main" id="{7C0C8FA6-1E21-6860-F1D8-A600B0E2AC44}"/>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3;p4:notes">
            <a:extLst>
              <a:ext uri="{FF2B5EF4-FFF2-40B4-BE49-F238E27FC236}">
                <a16:creationId xmlns:a16="http://schemas.microsoft.com/office/drawing/2014/main" id="{49B3D5D9-2E60-9658-6C7E-FDD5278814BF}"/>
              </a:ext>
            </a:extLst>
          </p:cNvPr>
          <p:cNvSpPr txBox="1">
            <a:spLocks noGrp="1"/>
          </p:cNvSpPr>
          <p:nvPr>
            <p:ph type="body" sz="quarter" idx="1"/>
          </p:nvPr>
        </p:nvSpPr>
        <p:spPr/>
        <p:txBody>
          <a:bodyPr/>
          <a:lstStyle/>
          <a:p>
            <a:endParaRPr lang="nl-NL"/>
          </a:p>
        </p:txBody>
      </p:sp>
      <p:sp>
        <p:nvSpPr>
          <p:cNvPr id="3" name="Google Shape;134;p4:notes">
            <a:extLst>
              <a:ext uri="{FF2B5EF4-FFF2-40B4-BE49-F238E27FC236}">
                <a16:creationId xmlns:a16="http://schemas.microsoft.com/office/drawing/2014/main" id="{0BF5F1A2-F872-9CB0-4EB2-A4129B2B5B6F}"/>
              </a:ext>
            </a:extLst>
          </p:cNvPr>
          <p:cNvSpPr>
            <a:spLocks noGrp="1" noRot="1" noChangeAspect="1"/>
          </p:cNvSpPr>
          <p:nvPr>
            <p:ph type="sldImg"/>
          </p:nvPr>
        </p:nvSpPr>
        <p:spPr>
          <a:xfrm>
            <a:off x="381000" y="685800"/>
            <a:ext cx="6096000" cy="3429000"/>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3;p4:notes">
            <a:extLst>
              <a:ext uri="{FF2B5EF4-FFF2-40B4-BE49-F238E27FC236}">
                <a16:creationId xmlns:a16="http://schemas.microsoft.com/office/drawing/2014/main" id="{49B3D5D9-2E60-9658-6C7E-FDD5278814BF}"/>
              </a:ext>
            </a:extLst>
          </p:cNvPr>
          <p:cNvSpPr txBox="1">
            <a:spLocks noGrp="1"/>
          </p:cNvSpPr>
          <p:nvPr>
            <p:ph type="body" sz="quarter" idx="1"/>
          </p:nvPr>
        </p:nvSpPr>
        <p:spPr/>
        <p:txBody>
          <a:bodyPr/>
          <a:lstStyle/>
          <a:p>
            <a:endParaRPr lang="nl-NL"/>
          </a:p>
        </p:txBody>
      </p:sp>
      <p:sp>
        <p:nvSpPr>
          <p:cNvPr id="3" name="Google Shape;134;p4:notes">
            <a:extLst>
              <a:ext uri="{FF2B5EF4-FFF2-40B4-BE49-F238E27FC236}">
                <a16:creationId xmlns:a16="http://schemas.microsoft.com/office/drawing/2014/main" id="{0BF5F1A2-F872-9CB0-4EB2-A4129B2B5B6F}"/>
              </a:ext>
            </a:extLst>
          </p:cNvPr>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1507941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3;p4:notes">
            <a:extLst>
              <a:ext uri="{FF2B5EF4-FFF2-40B4-BE49-F238E27FC236}">
                <a16:creationId xmlns:a16="http://schemas.microsoft.com/office/drawing/2014/main" id="{49B3D5D9-2E60-9658-6C7E-FDD5278814BF}"/>
              </a:ext>
            </a:extLst>
          </p:cNvPr>
          <p:cNvSpPr txBox="1">
            <a:spLocks noGrp="1"/>
          </p:cNvSpPr>
          <p:nvPr>
            <p:ph type="body" sz="quarter" idx="1"/>
          </p:nvPr>
        </p:nvSpPr>
        <p:spPr/>
        <p:txBody>
          <a:bodyPr/>
          <a:lstStyle/>
          <a:p>
            <a:endParaRPr lang="nl-NL"/>
          </a:p>
        </p:txBody>
      </p:sp>
      <p:sp>
        <p:nvSpPr>
          <p:cNvPr id="3" name="Google Shape;134;p4:notes">
            <a:extLst>
              <a:ext uri="{FF2B5EF4-FFF2-40B4-BE49-F238E27FC236}">
                <a16:creationId xmlns:a16="http://schemas.microsoft.com/office/drawing/2014/main" id="{0BF5F1A2-F872-9CB0-4EB2-A4129B2B5B6F}"/>
              </a:ext>
            </a:extLst>
          </p:cNvPr>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3605410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33;p4:notes">
            <a:extLst>
              <a:ext uri="{FF2B5EF4-FFF2-40B4-BE49-F238E27FC236}">
                <a16:creationId xmlns:a16="http://schemas.microsoft.com/office/drawing/2014/main" id="{49B3D5D9-2E60-9658-6C7E-FDD5278814BF}"/>
              </a:ext>
            </a:extLst>
          </p:cNvPr>
          <p:cNvSpPr txBox="1">
            <a:spLocks noGrp="1"/>
          </p:cNvSpPr>
          <p:nvPr>
            <p:ph type="body" sz="quarter" idx="1"/>
          </p:nvPr>
        </p:nvSpPr>
        <p:spPr/>
        <p:txBody>
          <a:bodyPr/>
          <a:lstStyle/>
          <a:p>
            <a:endParaRPr lang="nl-NL"/>
          </a:p>
        </p:txBody>
      </p:sp>
      <p:sp>
        <p:nvSpPr>
          <p:cNvPr id="3" name="Google Shape;134;p4:notes">
            <a:extLst>
              <a:ext uri="{FF2B5EF4-FFF2-40B4-BE49-F238E27FC236}">
                <a16:creationId xmlns:a16="http://schemas.microsoft.com/office/drawing/2014/main" id="{0BF5F1A2-F872-9CB0-4EB2-A4129B2B5B6F}"/>
              </a:ext>
            </a:extLst>
          </p:cNvPr>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1353249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07EB15-5724-6649-FBCB-B4CEF03BA5D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0535049-5E6A-7BDD-E69B-4CD024639D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C6249D0-A517-71F2-7F05-9DEE54B831E4}"/>
              </a:ext>
            </a:extLst>
          </p:cNvPr>
          <p:cNvSpPr>
            <a:spLocks noGrp="1"/>
          </p:cNvSpPr>
          <p:nvPr>
            <p:ph type="dt" sz="half" idx="10"/>
          </p:nvPr>
        </p:nvSpPr>
        <p:spPr/>
        <p:txBody>
          <a:bodyPr/>
          <a:lstStyle/>
          <a:p>
            <a:fld id="{EA867D75-B4E9-4182-B380-75A2A4B76A6D}" type="datetimeFigureOut">
              <a:rPr lang="nl-NL" smtClean="0"/>
              <a:t>07-05-2026</a:t>
            </a:fld>
            <a:endParaRPr lang="nl-NL"/>
          </a:p>
        </p:txBody>
      </p:sp>
      <p:sp>
        <p:nvSpPr>
          <p:cNvPr id="5" name="Tijdelijke aanduiding voor voettekst 4">
            <a:extLst>
              <a:ext uri="{FF2B5EF4-FFF2-40B4-BE49-F238E27FC236}">
                <a16:creationId xmlns:a16="http://schemas.microsoft.com/office/drawing/2014/main" id="{6F8994B8-ED95-DD64-CB9A-355470C7F8B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EFEC123-CFFC-A082-A6D7-60931D6D0A00}"/>
              </a:ext>
            </a:extLst>
          </p:cNvPr>
          <p:cNvSpPr>
            <a:spLocks noGrp="1"/>
          </p:cNvSpPr>
          <p:nvPr>
            <p:ph type="sldNum" sz="quarter" idx="12"/>
          </p:nvPr>
        </p:nvSpPr>
        <p:spPr/>
        <p:txBody>
          <a:bodyPr/>
          <a:lstStyle/>
          <a:p>
            <a:fld id="{88B2D891-F0FC-40D0-9526-CC9C34139543}" type="slidenum">
              <a:rPr lang="nl-NL" smtClean="0"/>
              <a:t>‹nr.›</a:t>
            </a:fld>
            <a:endParaRPr lang="nl-NL"/>
          </a:p>
        </p:txBody>
      </p:sp>
    </p:spTree>
    <p:extLst>
      <p:ext uri="{BB962C8B-B14F-4D97-AF65-F5344CB8AC3E}">
        <p14:creationId xmlns:p14="http://schemas.microsoft.com/office/powerpoint/2010/main" val="2759363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EBC9F-CC81-8602-66E9-ABE16B57D53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A41D25A-7602-1768-DA29-22B3131B1C8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FF18378-B0B7-ED93-FDEB-5C1D5F145456}"/>
              </a:ext>
            </a:extLst>
          </p:cNvPr>
          <p:cNvSpPr>
            <a:spLocks noGrp="1"/>
          </p:cNvSpPr>
          <p:nvPr>
            <p:ph type="dt" sz="half" idx="10"/>
          </p:nvPr>
        </p:nvSpPr>
        <p:spPr/>
        <p:txBody>
          <a:bodyPr/>
          <a:lstStyle/>
          <a:p>
            <a:fld id="{EA867D75-B4E9-4182-B380-75A2A4B76A6D}" type="datetimeFigureOut">
              <a:rPr lang="nl-NL" smtClean="0"/>
              <a:t>07-05-2026</a:t>
            </a:fld>
            <a:endParaRPr lang="nl-NL"/>
          </a:p>
        </p:txBody>
      </p:sp>
      <p:sp>
        <p:nvSpPr>
          <p:cNvPr id="5" name="Tijdelijke aanduiding voor voettekst 4">
            <a:extLst>
              <a:ext uri="{FF2B5EF4-FFF2-40B4-BE49-F238E27FC236}">
                <a16:creationId xmlns:a16="http://schemas.microsoft.com/office/drawing/2014/main" id="{509FC2E7-78A9-B06E-664A-7F88AA2F800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A279AA-381A-8803-AFDD-CD9034D03123}"/>
              </a:ext>
            </a:extLst>
          </p:cNvPr>
          <p:cNvSpPr>
            <a:spLocks noGrp="1"/>
          </p:cNvSpPr>
          <p:nvPr>
            <p:ph type="sldNum" sz="quarter" idx="12"/>
          </p:nvPr>
        </p:nvSpPr>
        <p:spPr/>
        <p:txBody>
          <a:bodyPr/>
          <a:lstStyle/>
          <a:p>
            <a:fld id="{88B2D891-F0FC-40D0-9526-CC9C34139543}" type="slidenum">
              <a:rPr lang="nl-NL" smtClean="0"/>
              <a:t>‹nr.›</a:t>
            </a:fld>
            <a:endParaRPr lang="nl-NL"/>
          </a:p>
        </p:txBody>
      </p:sp>
    </p:spTree>
    <p:extLst>
      <p:ext uri="{BB962C8B-B14F-4D97-AF65-F5344CB8AC3E}">
        <p14:creationId xmlns:p14="http://schemas.microsoft.com/office/powerpoint/2010/main" val="3992932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683E7DE-0B29-4275-C5B8-C0334E29C84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4025212-A717-1DA1-761A-3517B92FDEE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1347811-9D1A-5BAA-4BB3-DC21C9DC1D6D}"/>
              </a:ext>
            </a:extLst>
          </p:cNvPr>
          <p:cNvSpPr>
            <a:spLocks noGrp="1"/>
          </p:cNvSpPr>
          <p:nvPr>
            <p:ph type="dt" sz="half" idx="10"/>
          </p:nvPr>
        </p:nvSpPr>
        <p:spPr/>
        <p:txBody>
          <a:bodyPr/>
          <a:lstStyle/>
          <a:p>
            <a:fld id="{EA867D75-B4E9-4182-B380-75A2A4B76A6D}" type="datetimeFigureOut">
              <a:rPr lang="nl-NL" smtClean="0"/>
              <a:t>07-05-2026</a:t>
            </a:fld>
            <a:endParaRPr lang="nl-NL"/>
          </a:p>
        </p:txBody>
      </p:sp>
      <p:sp>
        <p:nvSpPr>
          <p:cNvPr id="5" name="Tijdelijke aanduiding voor voettekst 4">
            <a:extLst>
              <a:ext uri="{FF2B5EF4-FFF2-40B4-BE49-F238E27FC236}">
                <a16:creationId xmlns:a16="http://schemas.microsoft.com/office/drawing/2014/main" id="{C3E5E769-2BFC-0558-CD6B-11A9B0BDC51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C0EB36B-48F3-A57C-32F3-CDBD5146A450}"/>
              </a:ext>
            </a:extLst>
          </p:cNvPr>
          <p:cNvSpPr>
            <a:spLocks noGrp="1"/>
          </p:cNvSpPr>
          <p:nvPr>
            <p:ph type="sldNum" sz="quarter" idx="12"/>
          </p:nvPr>
        </p:nvSpPr>
        <p:spPr/>
        <p:txBody>
          <a:bodyPr/>
          <a:lstStyle/>
          <a:p>
            <a:fld id="{88B2D891-F0FC-40D0-9526-CC9C34139543}" type="slidenum">
              <a:rPr lang="nl-NL" smtClean="0"/>
              <a:t>‹nr.›</a:t>
            </a:fld>
            <a:endParaRPr lang="nl-NL"/>
          </a:p>
        </p:txBody>
      </p:sp>
    </p:spTree>
    <p:extLst>
      <p:ext uri="{BB962C8B-B14F-4D97-AF65-F5344CB8AC3E}">
        <p14:creationId xmlns:p14="http://schemas.microsoft.com/office/powerpoint/2010/main" val="159986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15C350-8F0D-418E-E04A-D06A6239E8B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72F69D2-9885-D2B1-4C3E-D24BA1431CD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81432AE-E2EB-400C-6F26-4DA7B029B08F}"/>
              </a:ext>
            </a:extLst>
          </p:cNvPr>
          <p:cNvSpPr>
            <a:spLocks noGrp="1"/>
          </p:cNvSpPr>
          <p:nvPr>
            <p:ph type="dt" sz="half" idx="10"/>
          </p:nvPr>
        </p:nvSpPr>
        <p:spPr/>
        <p:txBody>
          <a:bodyPr/>
          <a:lstStyle/>
          <a:p>
            <a:fld id="{EA867D75-B4E9-4182-B380-75A2A4B76A6D}" type="datetimeFigureOut">
              <a:rPr lang="nl-NL" smtClean="0"/>
              <a:t>07-05-2026</a:t>
            </a:fld>
            <a:endParaRPr lang="nl-NL"/>
          </a:p>
        </p:txBody>
      </p:sp>
      <p:sp>
        <p:nvSpPr>
          <p:cNvPr id="5" name="Tijdelijke aanduiding voor voettekst 4">
            <a:extLst>
              <a:ext uri="{FF2B5EF4-FFF2-40B4-BE49-F238E27FC236}">
                <a16:creationId xmlns:a16="http://schemas.microsoft.com/office/drawing/2014/main" id="{2F22FB03-893D-95D6-094B-A50C09DF9B6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BA03A24-3D9A-5360-0ED3-5E419874E56F}"/>
              </a:ext>
            </a:extLst>
          </p:cNvPr>
          <p:cNvSpPr>
            <a:spLocks noGrp="1"/>
          </p:cNvSpPr>
          <p:nvPr>
            <p:ph type="sldNum" sz="quarter" idx="12"/>
          </p:nvPr>
        </p:nvSpPr>
        <p:spPr/>
        <p:txBody>
          <a:bodyPr/>
          <a:lstStyle/>
          <a:p>
            <a:fld id="{88B2D891-F0FC-40D0-9526-CC9C34139543}" type="slidenum">
              <a:rPr lang="nl-NL" smtClean="0"/>
              <a:t>‹nr.›</a:t>
            </a:fld>
            <a:endParaRPr lang="nl-NL"/>
          </a:p>
        </p:txBody>
      </p:sp>
    </p:spTree>
    <p:extLst>
      <p:ext uri="{BB962C8B-B14F-4D97-AF65-F5344CB8AC3E}">
        <p14:creationId xmlns:p14="http://schemas.microsoft.com/office/powerpoint/2010/main" val="329892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1C4972-4A7C-0309-E7CA-585C1204AAB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D9C000C-B3BE-856C-E7CC-C58DFFF32E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B332256-1996-C323-D4F2-B11805619DE9}"/>
              </a:ext>
            </a:extLst>
          </p:cNvPr>
          <p:cNvSpPr>
            <a:spLocks noGrp="1"/>
          </p:cNvSpPr>
          <p:nvPr>
            <p:ph type="dt" sz="half" idx="10"/>
          </p:nvPr>
        </p:nvSpPr>
        <p:spPr/>
        <p:txBody>
          <a:bodyPr/>
          <a:lstStyle/>
          <a:p>
            <a:fld id="{EA867D75-B4E9-4182-B380-75A2A4B76A6D}" type="datetimeFigureOut">
              <a:rPr lang="nl-NL" smtClean="0"/>
              <a:t>07-05-2026</a:t>
            </a:fld>
            <a:endParaRPr lang="nl-NL"/>
          </a:p>
        </p:txBody>
      </p:sp>
      <p:sp>
        <p:nvSpPr>
          <p:cNvPr id="5" name="Tijdelijke aanduiding voor voettekst 4">
            <a:extLst>
              <a:ext uri="{FF2B5EF4-FFF2-40B4-BE49-F238E27FC236}">
                <a16:creationId xmlns:a16="http://schemas.microsoft.com/office/drawing/2014/main" id="{6527BA1B-72F1-526E-527F-4D48A32B32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9B37A6C-E4AC-88F9-5FC4-5FCDC53C0C18}"/>
              </a:ext>
            </a:extLst>
          </p:cNvPr>
          <p:cNvSpPr>
            <a:spLocks noGrp="1"/>
          </p:cNvSpPr>
          <p:nvPr>
            <p:ph type="sldNum" sz="quarter" idx="12"/>
          </p:nvPr>
        </p:nvSpPr>
        <p:spPr/>
        <p:txBody>
          <a:bodyPr/>
          <a:lstStyle/>
          <a:p>
            <a:fld id="{88B2D891-F0FC-40D0-9526-CC9C34139543}" type="slidenum">
              <a:rPr lang="nl-NL" smtClean="0"/>
              <a:t>‹nr.›</a:t>
            </a:fld>
            <a:endParaRPr lang="nl-NL"/>
          </a:p>
        </p:txBody>
      </p:sp>
    </p:spTree>
    <p:extLst>
      <p:ext uri="{BB962C8B-B14F-4D97-AF65-F5344CB8AC3E}">
        <p14:creationId xmlns:p14="http://schemas.microsoft.com/office/powerpoint/2010/main" val="2799851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C96B3C-F5F0-C7DD-DB07-D89D6E8E8EA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D7BB096-CCBB-DB0A-7365-84D2566384B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8EF40D0-C784-C0F4-2567-D0168920E98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072573B-453B-C5A7-AAC0-461E190E90E4}"/>
              </a:ext>
            </a:extLst>
          </p:cNvPr>
          <p:cNvSpPr>
            <a:spLocks noGrp="1"/>
          </p:cNvSpPr>
          <p:nvPr>
            <p:ph type="dt" sz="half" idx="10"/>
          </p:nvPr>
        </p:nvSpPr>
        <p:spPr/>
        <p:txBody>
          <a:bodyPr/>
          <a:lstStyle/>
          <a:p>
            <a:fld id="{EA867D75-B4E9-4182-B380-75A2A4B76A6D}" type="datetimeFigureOut">
              <a:rPr lang="nl-NL" smtClean="0"/>
              <a:t>07-05-2026</a:t>
            </a:fld>
            <a:endParaRPr lang="nl-NL"/>
          </a:p>
        </p:txBody>
      </p:sp>
      <p:sp>
        <p:nvSpPr>
          <p:cNvPr id="6" name="Tijdelijke aanduiding voor voettekst 5">
            <a:extLst>
              <a:ext uri="{FF2B5EF4-FFF2-40B4-BE49-F238E27FC236}">
                <a16:creationId xmlns:a16="http://schemas.microsoft.com/office/drawing/2014/main" id="{16D6A9A3-ED72-CC31-BD45-D76436D3E00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AD0122A-012F-0A2E-ADAE-DC8C937D164E}"/>
              </a:ext>
            </a:extLst>
          </p:cNvPr>
          <p:cNvSpPr>
            <a:spLocks noGrp="1"/>
          </p:cNvSpPr>
          <p:nvPr>
            <p:ph type="sldNum" sz="quarter" idx="12"/>
          </p:nvPr>
        </p:nvSpPr>
        <p:spPr/>
        <p:txBody>
          <a:bodyPr/>
          <a:lstStyle/>
          <a:p>
            <a:fld id="{88B2D891-F0FC-40D0-9526-CC9C34139543}" type="slidenum">
              <a:rPr lang="nl-NL" smtClean="0"/>
              <a:t>‹nr.›</a:t>
            </a:fld>
            <a:endParaRPr lang="nl-NL"/>
          </a:p>
        </p:txBody>
      </p:sp>
    </p:spTree>
    <p:extLst>
      <p:ext uri="{BB962C8B-B14F-4D97-AF65-F5344CB8AC3E}">
        <p14:creationId xmlns:p14="http://schemas.microsoft.com/office/powerpoint/2010/main" val="2864392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D1FB2-28E3-2C56-5C4E-C9009FEFF48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8BC7227-97BD-2EEB-1834-CA0696548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5C2777E-8294-0628-B75A-7B6D3CEB99A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6A6B19F-C0A5-1FDC-140A-ECA4A2CB0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26F4B56-9FD8-2442-0E69-19FE8207D14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ED26A24-ADC5-AB83-D5E1-E50B000D4E4C}"/>
              </a:ext>
            </a:extLst>
          </p:cNvPr>
          <p:cNvSpPr>
            <a:spLocks noGrp="1"/>
          </p:cNvSpPr>
          <p:nvPr>
            <p:ph type="dt" sz="half" idx="10"/>
          </p:nvPr>
        </p:nvSpPr>
        <p:spPr/>
        <p:txBody>
          <a:bodyPr/>
          <a:lstStyle/>
          <a:p>
            <a:fld id="{EA867D75-B4E9-4182-B380-75A2A4B76A6D}" type="datetimeFigureOut">
              <a:rPr lang="nl-NL" smtClean="0"/>
              <a:t>07-05-2026</a:t>
            </a:fld>
            <a:endParaRPr lang="nl-NL"/>
          </a:p>
        </p:txBody>
      </p:sp>
      <p:sp>
        <p:nvSpPr>
          <p:cNvPr id="8" name="Tijdelijke aanduiding voor voettekst 7">
            <a:extLst>
              <a:ext uri="{FF2B5EF4-FFF2-40B4-BE49-F238E27FC236}">
                <a16:creationId xmlns:a16="http://schemas.microsoft.com/office/drawing/2014/main" id="{BEAC6F20-CB0C-FC3B-9D99-9B10772F958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F8AF103-60D4-7C63-06DD-466CDEDA0CD0}"/>
              </a:ext>
            </a:extLst>
          </p:cNvPr>
          <p:cNvSpPr>
            <a:spLocks noGrp="1"/>
          </p:cNvSpPr>
          <p:nvPr>
            <p:ph type="sldNum" sz="quarter" idx="12"/>
          </p:nvPr>
        </p:nvSpPr>
        <p:spPr/>
        <p:txBody>
          <a:bodyPr/>
          <a:lstStyle/>
          <a:p>
            <a:fld id="{88B2D891-F0FC-40D0-9526-CC9C34139543}" type="slidenum">
              <a:rPr lang="nl-NL" smtClean="0"/>
              <a:t>‹nr.›</a:t>
            </a:fld>
            <a:endParaRPr lang="nl-NL"/>
          </a:p>
        </p:txBody>
      </p:sp>
    </p:spTree>
    <p:extLst>
      <p:ext uri="{BB962C8B-B14F-4D97-AF65-F5344CB8AC3E}">
        <p14:creationId xmlns:p14="http://schemas.microsoft.com/office/powerpoint/2010/main" val="115240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3E3D0-92FE-DFB0-835E-ED585200DEC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A7A0F5A-BAE0-3E8C-DA07-7C5DAEC92BF6}"/>
              </a:ext>
            </a:extLst>
          </p:cNvPr>
          <p:cNvSpPr>
            <a:spLocks noGrp="1"/>
          </p:cNvSpPr>
          <p:nvPr>
            <p:ph type="dt" sz="half" idx="10"/>
          </p:nvPr>
        </p:nvSpPr>
        <p:spPr/>
        <p:txBody>
          <a:bodyPr/>
          <a:lstStyle/>
          <a:p>
            <a:fld id="{EA867D75-B4E9-4182-B380-75A2A4B76A6D}" type="datetimeFigureOut">
              <a:rPr lang="nl-NL" smtClean="0"/>
              <a:t>07-05-2026</a:t>
            </a:fld>
            <a:endParaRPr lang="nl-NL"/>
          </a:p>
        </p:txBody>
      </p:sp>
      <p:sp>
        <p:nvSpPr>
          <p:cNvPr id="4" name="Tijdelijke aanduiding voor voettekst 3">
            <a:extLst>
              <a:ext uri="{FF2B5EF4-FFF2-40B4-BE49-F238E27FC236}">
                <a16:creationId xmlns:a16="http://schemas.microsoft.com/office/drawing/2014/main" id="{27687F68-E5CE-DB3C-0DC3-2A9F725CA7C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DF3F79D-D649-B6F4-3941-2945BEBB3C17}"/>
              </a:ext>
            </a:extLst>
          </p:cNvPr>
          <p:cNvSpPr>
            <a:spLocks noGrp="1"/>
          </p:cNvSpPr>
          <p:nvPr>
            <p:ph type="sldNum" sz="quarter" idx="12"/>
          </p:nvPr>
        </p:nvSpPr>
        <p:spPr/>
        <p:txBody>
          <a:bodyPr/>
          <a:lstStyle/>
          <a:p>
            <a:fld id="{88B2D891-F0FC-40D0-9526-CC9C34139543}" type="slidenum">
              <a:rPr lang="nl-NL" smtClean="0"/>
              <a:t>‹nr.›</a:t>
            </a:fld>
            <a:endParaRPr lang="nl-NL"/>
          </a:p>
        </p:txBody>
      </p:sp>
    </p:spTree>
    <p:extLst>
      <p:ext uri="{BB962C8B-B14F-4D97-AF65-F5344CB8AC3E}">
        <p14:creationId xmlns:p14="http://schemas.microsoft.com/office/powerpoint/2010/main" val="2012947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8BA309E-3C2E-14CB-3FE1-E26850E7DA94}"/>
              </a:ext>
            </a:extLst>
          </p:cNvPr>
          <p:cNvSpPr>
            <a:spLocks noGrp="1"/>
          </p:cNvSpPr>
          <p:nvPr>
            <p:ph type="dt" sz="half" idx="10"/>
          </p:nvPr>
        </p:nvSpPr>
        <p:spPr/>
        <p:txBody>
          <a:bodyPr/>
          <a:lstStyle/>
          <a:p>
            <a:fld id="{EA867D75-B4E9-4182-B380-75A2A4B76A6D}" type="datetimeFigureOut">
              <a:rPr lang="nl-NL" smtClean="0"/>
              <a:t>07-05-2026</a:t>
            </a:fld>
            <a:endParaRPr lang="nl-NL"/>
          </a:p>
        </p:txBody>
      </p:sp>
      <p:sp>
        <p:nvSpPr>
          <p:cNvPr id="3" name="Tijdelijke aanduiding voor voettekst 2">
            <a:extLst>
              <a:ext uri="{FF2B5EF4-FFF2-40B4-BE49-F238E27FC236}">
                <a16:creationId xmlns:a16="http://schemas.microsoft.com/office/drawing/2014/main" id="{9DB81A8D-946C-A12A-E672-8A7D95201B7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E953A63-9A77-75F6-430E-F584DC14BCC3}"/>
              </a:ext>
            </a:extLst>
          </p:cNvPr>
          <p:cNvSpPr>
            <a:spLocks noGrp="1"/>
          </p:cNvSpPr>
          <p:nvPr>
            <p:ph type="sldNum" sz="quarter" idx="12"/>
          </p:nvPr>
        </p:nvSpPr>
        <p:spPr/>
        <p:txBody>
          <a:bodyPr/>
          <a:lstStyle/>
          <a:p>
            <a:fld id="{88B2D891-F0FC-40D0-9526-CC9C34139543}" type="slidenum">
              <a:rPr lang="nl-NL" smtClean="0"/>
              <a:t>‹nr.›</a:t>
            </a:fld>
            <a:endParaRPr lang="nl-NL"/>
          </a:p>
        </p:txBody>
      </p:sp>
    </p:spTree>
    <p:extLst>
      <p:ext uri="{BB962C8B-B14F-4D97-AF65-F5344CB8AC3E}">
        <p14:creationId xmlns:p14="http://schemas.microsoft.com/office/powerpoint/2010/main" val="4042008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6977E-9189-7F28-8F65-7DAC8B68203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979994D-10CA-99D7-9916-48353C7DC9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7E8E388-33D3-3D5C-8DB0-A08FF9F28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80483EC-F1F1-4EB6-847F-858046052928}"/>
              </a:ext>
            </a:extLst>
          </p:cNvPr>
          <p:cNvSpPr>
            <a:spLocks noGrp="1"/>
          </p:cNvSpPr>
          <p:nvPr>
            <p:ph type="dt" sz="half" idx="10"/>
          </p:nvPr>
        </p:nvSpPr>
        <p:spPr/>
        <p:txBody>
          <a:bodyPr/>
          <a:lstStyle/>
          <a:p>
            <a:fld id="{EA867D75-B4E9-4182-B380-75A2A4B76A6D}" type="datetimeFigureOut">
              <a:rPr lang="nl-NL" smtClean="0"/>
              <a:t>07-05-2026</a:t>
            </a:fld>
            <a:endParaRPr lang="nl-NL"/>
          </a:p>
        </p:txBody>
      </p:sp>
      <p:sp>
        <p:nvSpPr>
          <p:cNvPr id="6" name="Tijdelijke aanduiding voor voettekst 5">
            <a:extLst>
              <a:ext uri="{FF2B5EF4-FFF2-40B4-BE49-F238E27FC236}">
                <a16:creationId xmlns:a16="http://schemas.microsoft.com/office/drawing/2014/main" id="{685DB500-57B2-4327-723D-66DD395F6F3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BC73F04-D219-4AD2-CA87-2D7A03315837}"/>
              </a:ext>
            </a:extLst>
          </p:cNvPr>
          <p:cNvSpPr>
            <a:spLocks noGrp="1"/>
          </p:cNvSpPr>
          <p:nvPr>
            <p:ph type="sldNum" sz="quarter" idx="12"/>
          </p:nvPr>
        </p:nvSpPr>
        <p:spPr/>
        <p:txBody>
          <a:bodyPr/>
          <a:lstStyle/>
          <a:p>
            <a:fld id="{88B2D891-F0FC-40D0-9526-CC9C34139543}" type="slidenum">
              <a:rPr lang="nl-NL" smtClean="0"/>
              <a:t>‹nr.›</a:t>
            </a:fld>
            <a:endParaRPr lang="nl-NL"/>
          </a:p>
        </p:txBody>
      </p:sp>
    </p:spTree>
    <p:extLst>
      <p:ext uri="{BB962C8B-B14F-4D97-AF65-F5344CB8AC3E}">
        <p14:creationId xmlns:p14="http://schemas.microsoft.com/office/powerpoint/2010/main" val="369817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98F5D-F52C-449E-7453-D22D5082B80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A45CFB1-436A-3379-C18B-63AB7FEB08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7B8FE2B-C9FD-2EA0-C839-2033F597E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240FABC-F445-3344-336A-DC35ACB8A56B}"/>
              </a:ext>
            </a:extLst>
          </p:cNvPr>
          <p:cNvSpPr>
            <a:spLocks noGrp="1"/>
          </p:cNvSpPr>
          <p:nvPr>
            <p:ph type="dt" sz="half" idx="10"/>
          </p:nvPr>
        </p:nvSpPr>
        <p:spPr/>
        <p:txBody>
          <a:bodyPr/>
          <a:lstStyle/>
          <a:p>
            <a:fld id="{EA867D75-B4E9-4182-B380-75A2A4B76A6D}" type="datetimeFigureOut">
              <a:rPr lang="nl-NL" smtClean="0"/>
              <a:t>07-05-2026</a:t>
            </a:fld>
            <a:endParaRPr lang="nl-NL"/>
          </a:p>
        </p:txBody>
      </p:sp>
      <p:sp>
        <p:nvSpPr>
          <p:cNvPr id="6" name="Tijdelijke aanduiding voor voettekst 5">
            <a:extLst>
              <a:ext uri="{FF2B5EF4-FFF2-40B4-BE49-F238E27FC236}">
                <a16:creationId xmlns:a16="http://schemas.microsoft.com/office/drawing/2014/main" id="{806B8FBA-D033-1FB5-D260-28032EEDB63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D21A099-DB32-37FA-3057-3A61FE659104}"/>
              </a:ext>
            </a:extLst>
          </p:cNvPr>
          <p:cNvSpPr>
            <a:spLocks noGrp="1"/>
          </p:cNvSpPr>
          <p:nvPr>
            <p:ph type="sldNum" sz="quarter" idx="12"/>
          </p:nvPr>
        </p:nvSpPr>
        <p:spPr/>
        <p:txBody>
          <a:bodyPr/>
          <a:lstStyle/>
          <a:p>
            <a:fld id="{88B2D891-F0FC-40D0-9526-CC9C34139543}" type="slidenum">
              <a:rPr lang="nl-NL" smtClean="0"/>
              <a:t>‹nr.›</a:t>
            </a:fld>
            <a:endParaRPr lang="nl-NL"/>
          </a:p>
        </p:txBody>
      </p:sp>
    </p:spTree>
    <p:extLst>
      <p:ext uri="{BB962C8B-B14F-4D97-AF65-F5344CB8AC3E}">
        <p14:creationId xmlns:p14="http://schemas.microsoft.com/office/powerpoint/2010/main" val="2601071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D636D0A-BED7-E18A-681C-98ED4EF85D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B025075-1A70-8BE7-E2FC-CDA32D8786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550334E-4489-851B-15AB-254486627F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867D75-B4E9-4182-B380-75A2A4B76A6D}" type="datetimeFigureOut">
              <a:rPr lang="nl-NL" smtClean="0"/>
              <a:t>07-05-2026</a:t>
            </a:fld>
            <a:endParaRPr lang="nl-NL"/>
          </a:p>
        </p:txBody>
      </p:sp>
      <p:sp>
        <p:nvSpPr>
          <p:cNvPr id="5" name="Tijdelijke aanduiding voor voettekst 4">
            <a:extLst>
              <a:ext uri="{FF2B5EF4-FFF2-40B4-BE49-F238E27FC236}">
                <a16:creationId xmlns:a16="http://schemas.microsoft.com/office/drawing/2014/main" id="{C7C6E180-9E1F-4B03-CDFA-591D7FD74A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10D0D2C8-733C-D966-C0C2-C67E3C3F6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B2D891-F0FC-40D0-9526-CC9C34139543}" type="slidenum">
              <a:rPr lang="nl-NL" smtClean="0"/>
              <a:t>‹nr.›</a:t>
            </a:fld>
            <a:endParaRPr lang="nl-NL"/>
          </a:p>
        </p:txBody>
      </p:sp>
    </p:spTree>
    <p:extLst>
      <p:ext uri="{BB962C8B-B14F-4D97-AF65-F5344CB8AC3E}">
        <p14:creationId xmlns:p14="http://schemas.microsoft.com/office/powerpoint/2010/main" val="3457734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0.jpg"/></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876223-A7FB-79BA-33FA-CA275A421098}"/>
              </a:ext>
            </a:extLst>
          </p:cNvPr>
          <p:cNvSpPr>
            <a:spLocks noGrp="1"/>
          </p:cNvSpPr>
          <p:nvPr>
            <p:ph type="ctrTitle"/>
          </p:nvPr>
        </p:nvSpPr>
        <p:spPr/>
        <p:txBody>
          <a:bodyPr>
            <a:normAutofit fontScale="90000"/>
          </a:bodyPr>
          <a:lstStyle/>
          <a:p>
            <a:r>
              <a:rPr lang="nl-NL" dirty="0"/>
              <a:t>Bijbelse toekomstverwachting: houvast in een onzekere tijd</a:t>
            </a:r>
          </a:p>
        </p:txBody>
      </p:sp>
      <p:sp>
        <p:nvSpPr>
          <p:cNvPr id="3" name="Ondertitel 2">
            <a:extLst>
              <a:ext uri="{FF2B5EF4-FFF2-40B4-BE49-F238E27FC236}">
                <a16:creationId xmlns:a16="http://schemas.microsoft.com/office/drawing/2014/main" id="{9EFBFCC3-1719-5B07-3697-0DEB00B4197A}"/>
              </a:ext>
            </a:extLst>
          </p:cNvPr>
          <p:cNvSpPr>
            <a:spLocks noGrp="1"/>
          </p:cNvSpPr>
          <p:nvPr>
            <p:ph type="subTitle" idx="1"/>
          </p:nvPr>
        </p:nvSpPr>
        <p:spPr/>
        <p:txBody>
          <a:bodyPr/>
          <a:lstStyle/>
          <a:p>
            <a:pPr algn="l"/>
            <a:r>
              <a:rPr lang="nl-NL" dirty="0"/>
              <a:t>Trefpoint, 8 mei 2026</a:t>
            </a:r>
          </a:p>
          <a:p>
            <a:pPr algn="l"/>
            <a:r>
              <a:rPr lang="nl-NL" dirty="0"/>
              <a:t>Dr. Mart-Jan Paul</a:t>
            </a:r>
          </a:p>
          <a:p>
            <a:pPr algn="l"/>
            <a:r>
              <a:rPr lang="nl-NL" dirty="0"/>
              <a:t>(mjpaul.nl)</a:t>
            </a:r>
          </a:p>
        </p:txBody>
      </p:sp>
      <p:pic>
        <p:nvPicPr>
          <p:cNvPr id="7" name="Afbeelding 6">
            <a:extLst>
              <a:ext uri="{FF2B5EF4-FFF2-40B4-BE49-F238E27FC236}">
                <a16:creationId xmlns:a16="http://schemas.microsoft.com/office/drawing/2014/main" id="{354A64DA-91C8-F4E6-732F-F88F6984CF62}"/>
              </a:ext>
            </a:extLst>
          </p:cNvPr>
          <p:cNvPicPr>
            <a:picLocks noChangeAspect="1"/>
          </p:cNvPicPr>
          <p:nvPr/>
        </p:nvPicPr>
        <p:blipFill>
          <a:blip r:embed="rId2"/>
          <a:stretch>
            <a:fillRect/>
          </a:stretch>
        </p:blipFill>
        <p:spPr>
          <a:xfrm>
            <a:off x="6758328" y="3563938"/>
            <a:ext cx="3426883" cy="2570162"/>
          </a:xfrm>
          <a:prstGeom prst="rect">
            <a:avLst/>
          </a:prstGeom>
        </p:spPr>
      </p:pic>
      <p:pic>
        <p:nvPicPr>
          <p:cNvPr id="4" name="Google Shape;113;p1">
            <a:extLst>
              <a:ext uri="{FF2B5EF4-FFF2-40B4-BE49-F238E27FC236}">
                <a16:creationId xmlns:a16="http://schemas.microsoft.com/office/drawing/2014/main" id="{BBC9696B-301D-4B01-3303-C3E3BAC03A35}"/>
              </a:ext>
            </a:extLst>
          </p:cNvPr>
          <p:cNvPicPr>
            <a:picLocks noChangeAspect="1"/>
          </p:cNvPicPr>
          <p:nvPr/>
        </p:nvPicPr>
        <p:blipFill>
          <a:blip r:embed="rId3">
            <a:alphaModFix/>
          </a:blip>
          <a:srcRect l="5568" t="8311" r="4938" b="8178"/>
          <a:stretch>
            <a:fillRect/>
          </a:stretch>
        </p:blipFill>
        <p:spPr>
          <a:xfrm>
            <a:off x="134417" y="5839325"/>
            <a:ext cx="953822" cy="890045"/>
          </a:xfrm>
          <a:prstGeom prst="rect">
            <a:avLst/>
          </a:prstGeom>
          <a:noFill/>
          <a:ln cap="flat">
            <a:noFill/>
          </a:ln>
        </p:spPr>
      </p:pic>
      <p:sp>
        <p:nvSpPr>
          <p:cNvPr id="5" name="Google Shape;115;p1">
            <a:extLst>
              <a:ext uri="{FF2B5EF4-FFF2-40B4-BE49-F238E27FC236}">
                <a16:creationId xmlns:a16="http://schemas.microsoft.com/office/drawing/2014/main" id="{5F57AED9-3026-449A-1A86-D126CB63FA25}"/>
              </a:ext>
            </a:extLst>
          </p:cNvPr>
          <p:cNvSpPr txBox="1"/>
          <p:nvPr/>
        </p:nvSpPr>
        <p:spPr>
          <a:xfrm>
            <a:off x="1612761" y="6283133"/>
            <a:ext cx="3811106" cy="446238"/>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300" b="0" i="0" u="none" strike="noStrike" kern="0" cap="none" spc="0" baseline="0" dirty="0">
                <a:solidFill>
                  <a:srgbClr val="000000"/>
                </a:solidFill>
                <a:uFillTx/>
                <a:latin typeface="Oswald"/>
                <a:ea typeface="Oswald"/>
                <a:cs typeface="Oswald"/>
              </a:rPr>
              <a:t>Bezinning &amp;</a:t>
            </a:r>
            <a:r>
              <a:rPr lang="nl-NL" sz="2300" kern="0" dirty="0">
                <a:solidFill>
                  <a:srgbClr val="000000"/>
                </a:solidFill>
                <a:latin typeface="Oswald"/>
                <a:ea typeface="Oswald"/>
                <a:cs typeface="Oswald"/>
              </a:rPr>
              <a:t>a</a:t>
            </a:r>
            <a:r>
              <a:rPr lang="nl-NL" sz="2300" b="0" i="0" u="none" strike="noStrike" kern="0" cap="none" spc="0" baseline="0" dirty="0">
                <a:solidFill>
                  <a:srgbClr val="000000"/>
                </a:solidFill>
                <a:uFillTx/>
                <a:latin typeface="Oswald"/>
                <a:ea typeface="Oswald"/>
                <a:cs typeface="Oswald"/>
              </a:rPr>
              <a:t>ctiviteiten</a:t>
            </a:r>
            <a:endParaRPr lang="nl-NL" sz="2500" b="0" i="0" u="none" strike="noStrike" kern="0" cap="none" spc="0" baseline="0" dirty="0">
              <a:solidFill>
                <a:srgbClr val="000000"/>
              </a:solidFill>
              <a:uFillTx/>
              <a:latin typeface="Arial"/>
              <a:ea typeface="Arial"/>
              <a:cs typeface="Arial"/>
            </a:endParaRPr>
          </a:p>
        </p:txBody>
      </p:sp>
    </p:spTree>
    <p:extLst>
      <p:ext uri="{BB962C8B-B14F-4D97-AF65-F5344CB8AC3E}">
        <p14:creationId xmlns:p14="http://schemas.microsoft.com/office/powerpoint/2010/main" val="1685079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838200" y="1825625"/>
            <a:ext cx="10363200" cy="3444875"/>
          </a:xfrm>
        </p:spPr>
        <p:txBody>
          <a:bodyPr>
            <a:normAutofit fontScale="92500" lnSpcReduction="10000"/>
          </a:bodyPr>
          <a:lstStyle/>
          <a:p>
            <a:r>
              <a:rPr lang="nl-NL" sz="2400" dirty="0"/>
              <a:t>‘Zie, ik vertel u een geheimenis: Wij zullen wel niet allen ontslapen, maar wij zullen allen veranderd worden; in een ondeelbaar ogenblik, bij </a:t>
            </a:r>
            <a:r>
              <a:rPr lang="nl-NL" sz="2400" dirty="0">
                <a:solidFill>
                  <a:srgbClr val="FF0000"/>
                </a:solidFill>
              </a:rPr>
              <a:t>de laatste bazuin [sjofar].</a:t>
            </a:r>
            <a:br>
              <a:rPr lang="nl-NL" sz="2400" dirty="0">
                <a:solidFill>
                  <a:srgbClr val="FF0000"/>
                </a:solidFill>
              </a:rPr>
            </a:br>
            <a:r>
              <a:rPr lang="nl-NL" sz="2400" dirty="0"/>
              <a:t>Immers, de bazuin zal klinken en de doden zullen als onvergankelijke mensen opgewekt worden, en ook wij zullen veranderd worden’ (1 Kor. 15:51-52).</a:t>
            </a:r>
          </a:p>
          <a:p>
            <a:endParaRPr lang="nl-NL" sz="2400" dirty="0"/>
          </a:p>
          <a:p>
            <a:r>
              <a:rPr lang="nl-NL" sz="2400" dirty="0"/>
              <a:t>‘Want de Heere Zelf zal met een geroep, met de stem van een aartsengel en met een bazuin van God neerdalen uit de hemel. </a:t>
            </a:r>
          </a:p>
          <a:p>
            <a:r>
              <a:rPr lang="nl-NL" sz="2400" dirty="0"/>
              <a:t>En de doden die in Christus zijn, zullen eerst opstaan. Daarna zullen wij, de levenden die overgebleven zijn, samen met hen </a:t>
            </a:r>
            <a:r>
              <a:rPr lang="nl-NL" sz="2400" dirty="0">
                <a:solidFill>
                  <a:srgbClr val="FF0000"/>
                </a:solidFill>
              </a:rPr>
              <a:t>opgenomen worden in de wolken</a:t>
            </a:r>
            <a:r>
              <a:rPr lang="nl-NL" sz="2400" dirty="0"/>
              <a:t>, naar een ontmoeting met de Heere in de lucht’ (1 Thess. 4:16-17). </a:t>
            </a:r>
          </a:p>
        </p:txBody>
      </p:sp>
      <p:sp>
        <p:nvSpPr>
          <p:cNvPr id="3" name="Titel 2"/>
          <p:cNvSpPr>
            <a:spLocks noGrp="1"/>
          </p:cNvSpPr>
          <p:nvPr>
            <p:ph type="title"/>
          </p:nvPr>
        </p:nvSpPr>
        <p:spPr/>
        <p:txBody>
          <a:bodyPr/>
          <a:lstStyle/>
          <a:p>
            <a:r>
              <a:rPr lang="nl-NL" dirty="0"/>
              <a:t>6. De laatste bazuin/sjofar</a:t>
            </a:r>
          </a:p>
        </p:txBody>
      </p:sp>
    </p:spTree>
    <p:extLst>
      <p:ext uri="{BB962C8B-B14F-4D97-AF65-F5344CB8AC3E}">
        <p14:creationId xmlns:p14="http://schemas.microsoft.com/office/powerpoint/2010/main" val="3708142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C984-0C4B-FA45-8EEF-10EDCDF7D4EE}"/>
              </a:ext>
            </a:extLst>
          </p:cNvPr>
          <p:cNvSpPr>
            <a:spLocks noGrp="1"/>
          </p:cNvSpPr>
          <p:nvPr>
            <p:ph type="title"/>
          </p:nvPr>
        </p:nvSpPr>
        <p:spPr/>
        <p:txBody>
          <a:bodyPr/>
          <a:lstStyle/>
          <a:p>
            <a:r>
              <a:rPr lang="nl-NL" dirty="0"/>
              <a:t>Sjofar, geen metalen bazuin</a:t>
            </a:r>
          </a:p>
        </p:txBody>
      </p:sp>
      <p:pic>
        <p:nvPicPr>
          <p:cNvPr id="4" name="Picture 2">
            <a:extLst>
              <a:ext uri="{FF2B5EF4-FFF2-40B4-BE49-F238E27FC236}">
                <a16:creationId xmlns:a16="http://schemas.microsoft.com/office/drawing/2014/main" id="{BBC40FE9-CD5D-904A-4124-9776203AACC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81879" y="1606826"/>
            <a:ext cx="3483033" cy="2373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C5F93987-99FE-F68B-5DBF-7CE57CF3CF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8528" y="4099725"/>
            <a:ext cx="3456384" cy="230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228676A3-F27C-6B40-5887-2A5996992A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015"/>
          <a:stretch>
            <a:fillRect/>
          </a:stretch>
        </p:blipFill>
        <p:spPr bwMode="auto">
          <a:xfrm>
            <a:off x="6270075" y="1566382"/>
            <a:ext cx="3221943" cy="2373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9960CC40-3D5C-6D12-EA42-10D217467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075" y="4104976"/>
            <a:ext cx="2952328" cy="2292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8555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05B9C-1D7F-6AB9-7EA6-01B1D40A6D73}"/>
              </a:ext>
            </a:extLst>
          </p:cNvPr>
          <p:cNvSpPr>
            <a:spLocks noGrp="1"/>
          </p:cNvSpPr>
          <p:nvPr>
            <p:ph type="title"/>
          </p:nvPr>
        </p:nvSpPr>
        <p:spPr/>
        <p:txBody>
          <a:bodyPr/>
          <a:lstStyle/>
          <a:p>
            <a:r>
              <a:rPr lang="nl-NL" dirty="0"/>
              <a:t>7. Historisch uitstapje - 1674</a:t>
            </a:r>
          </a:p>
        </p:txBody>
      </p:sp>
      <p:sp>
        <p:nvSpPr>
          <p:cNvPr id="3" name="Tijdelijke aanduiding voor inhoud 2">
            <a:extLst>
              <a:ext uri="{FF2B5EF4-FFF2-40B4-BE49-F238E27FC236}">
                <a16:creationId xmlns:a16="http://schemas.microsoft.com/office/drawing/2014/main" id="{EABF5BE5-03FD-C2C1-5681-AAC2F04F3C57}"/>
              </a:ext>
            </a:extLst>
          </p:cNvPr>
          <p:cNvSpPr>
            <a:spLocks noGrp="1"/>
          </p:cNvSpPr>
          <p:nvPr>
            <p:ph idx="1"/>
          </p:nvPr>
        </p:nvSpPr>
        <p:spPr/>
        <p:txBody>
          <a:bodyPr>
            <a:normAutofit fontScale="92500" lnSpcReduction="20000"/>
          </a:bodyPr>
          <a:lstStyle/>
          <a:p>
            <a:r>
              <a:rPr lang="nl-NL" dirty="0"/>
              <a:t>Verschil van opvattingen over de toekomst in de gereformeerde traditie.</a:t>
            </a:r>
          </a:p>
          <a:p>
            <a:endParaRPr lang="nl-NL" dirty="0"/>
          </a:p>
          <a:p>
            <a:r>
              <a:rPr lang="nl-NL" dirty="0"/>
              <a:t>In moeilijke omstandigheden is altijd meer belangstelling voor toekomstverwachting. Vgl. 1672 rampjaar.</a:t>
            </a:r>
          </a:p>
          <a:p>
            <a:endParaRPr lang="nl-NL" dirty="0"/>
          </a:p>
          <a:p>
            <a:r>
              <a:rPr lang="nl-NL" dirty="0"/>
              <a:t>Kandidaat </a:t>
            </a:r>
            <a:r>
              <a:rPr lang="nl-NL" dirty="0" err="1"/>
              <a:t>Everard</a:t>
            </a:r>
            <a:r>
              <a:rPr lang="nl-NL" dirty="0"/>
              <a:t> van Someren preekte op 28 jan. 1674 in de Laurenskerk te Rotterdam over Dan. 2:44-45 (over de steen die het beeld van Nebukadnezar [vier rijken] verbrijzelt).</a:t>
            </a:r>
          </a:p>
          <a:p>
            <a:endParaRPr lang="nl-NL" dirty="0"/>
          </a:p>
          <a:p>
            <a:r>
              <a:rPr lang="nl-NL" dirty="0"/>
              <a:t>‘Dit </a:t>
            </a:r>
            <a:r>
              <a:rPr lang="nl-NL" dirty="0" err="1"/>
              <a:t>Koninghrijcke</a:t>
            </a:r>
            <a:r>
              <a:rPr lang="nl-NL" dirty="0"/>
              <a:t> Christi </a:t>
            </a:r>
            <a:r>
              <a:rPr lang="nl-NL" dirty="0" err="1"/>
              <a:t>sal</a:t>
            </a:r>
            <a:r>
              <a:rPr lang="nl-NL" dirty="0"/>
              <a:t> niet </a:t>
            </a:r>
            <a:r>
              <a:rPr lang="nl-NL" dirty="0" err="1"/>
              <a:t>geestelijck</a:t>
            </a:r>
            <a:r>
              <a:rPr lang="nl-NL" dirty="0"/>
              <a:t> zijn </a:t>
            </a:r>
            <a:r>
              <a:rPr lang="nl-NL" dirty="0" err="1"/>
              <a:t>maer</a:t>
            </a:r>
            <a:r>
              <a:rPr lang="nl-NL" dirty="0"/>
              <a:t> </a:t>
            </a:r>
            <a:r>
              <a:rPr lang="nl-NL" dirty="0" err="1"/>
              <a:t>uyterlijck</a:t>
            </a:r>
            <a:r>
              <a:rPr lang="nl-NL" dirty="0"/>
              <a:t> en </a:t>
            </a:r>
            <a:r>
              <a:rPr lang="nl-NL" dirty="0" err="1"/>
              <a:t>lichamelijck</a:t>
            </a:r>
            <a:r>
              <a:rPr lang="nl-NL" dirty="0"/>
              <a:t>.’</a:t>
            </a:r>
          </a:p>
          <a:p>
            <a:r>
              <a:rPr lang="nl-NL" dirty="0"/>
              <a:t>‘Mijn Predicatie is </a:t>
            </a:r>
            <a:r>
              <a:rPr lang="nl-NL" dirty="0" err="1"/>
              <a:t>gedruckt</a:t>
            </a:r>
            <a:r>
              <a:rPr lang="nl-NL" dirty="0"/>
              <a:t>, en </a:t>
            </a:r>
            <a:r>
              <a:rPr lang="nl-NL" dirty="0" err="1"/>
              <a:t>ghy</a:t>
            </a:r>
            <a:r>
              <a:rPr lang="nl-NL" dirty="0"/>
              <a:t> </a:t>
            </a:r>
            <a:r>
              <a:rPr lang="nl-NL" dirty="0" err="1"/>
              <a:t>sultse</a:t>
            </a:r>
            <a:r>
              <a:rPr lang="nl-NL" dirty="0"/>
              <a:t> </a:t>
            </a:r>
            <a:r>
              <a:rPr lang="nl-NL" dirty="0" err="1"/>
              <a:t>sien</a:t>
            </a:r>
            <a:r>
              <a:rPr lang="nl-NL" dirty="0"/>
              <a:t>.’</a:t>
            </a:r>
          </a:p>
          <a:p>
            <a:endParaRPr lang="nl-NL" dirty="0"/>
          </a:p>
        </p:txBody>
      </p:sp>
    </p:spTree>
    <p:extLst>
      <p:ext uri="{BB962C8B-B14F-4D97-AF65-F5344CB8AC3E}">
        <p14:creationId xmlns:p14="http://schemas.microsoft.com/office/powerpoint/2010/main" val="3929532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C260A-A169-5CBD-E4F6-FDB334223F71}"/>
              </a:ext>
            </a:extLst>
          </p:cNvPr>
          <p:cNvSpPr>
            <a:spLocks noGrp="1"/>
          </p:cNvSpPr>
          <p:nvPr>
            <p:ph type="title"/>
          </p:nvPr>
        </p:nvSpPr>
        <p:spPr/>
        <p:txBody>
          <a:bodyPr/>
          <a:lstStyle/>
          <a:p>
            <a:r>
              <a:rPr lang="nl-NL" dirty="0"/>
              <a:t>Twee publicaties</a:t>
            </a:r>
          </a:p>
        </p:txBody>
      </p:sp>
      <p:pic>
        <p:nvPicPr>
          <p:cNvPr id="4" name="Tijdelijke aanduiding voor inhoud 3" descr="Scannen0006.jpg">
            <a:extLst>
              <a:ext uri="{FF2B5EF4-FFF2-40B4-BE49-F238E27FC236}">
                <a16:creationId xmlns:a16="http://schemas.microsoft.com/office/drawing/2014/main" id="{5EB64D4F-33A6-B4F6-0325-48901EA28E05}"/>
              </a:ext>
            </a:extLst>
          </p:cNvPr>
          <p:cNvPicPr>
            <a:picLocks noGrp="1" noChangeAspect="1"/>
          </p:cNvPicPr>
          <p:nvPr>
            <p:ph idx="1"/>
          </p:nvPr>
        </p:nvPicPr>
        <p:blipFill>
          <a:blip r:embed="rId2" cstate="print"/>
          <a:stretch>
            <a:fillRect/>
          </a:stretch>
        </p:blipFill>
        <p:spPr>
          <a:xfrm>
            <a:off x="2429301" y="1429013"/>
            <a:ext cx="7178723" cy="5036054"/>
          </a:xfrm>
        </p:spPr>
      </p:pic>
    </p:spTree>
    <p:extLst>
      <p:ext uri="{BB962C8B-B14F-4D97-AF65-F5344CB8AC3E}">
        <p14:creationId xmlns:p14="http://schemas.microsoft.com/office/powerpoint/2010/main" val="881139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56498-A4EC-33AE-AF5E-FAF4FA7A949D}"/>
              </a:ext>
            </a:extLst>
          </p:cNvPr>
          <p:cNvSpPr>
            <a:spLocks noGrp="1"/>
          </p:cNvSpPr>
          <p:nvPr>
            <p:ph type="title"/>
          </p:nvPr>
        </p:nvSpPr>
        <p:spPr/>
        <p:txBody>
          <a:bodyPr/>
          <a:lstStyle/>
          <a:p>
            <a:r>
              <a:rPr lang="nl-NL" dirty="0"/>
              <a:t>Vier standpunten</a:t>
            </a:r>
          </a:p>
        </p:txBody>
      </p:sp>
      <p:sp>
        <p:nvSpPr>
          <p:cNvPr id="3" name="Tijdelijke aanduiding voor inhoud 2">
            <a:extLst>
              <a:ext uri="{FF2B5EF4-FFF2-40B4-BE49-F238E27FC236}">
                <a16:creationId xmlns:a16="http://schemas.microsoft.com/office/drawing/2014/main" id="{A1818C6B-23DA-0A03-D308-07D95EDA11F0}"/>
              </a:ext>
            </a:extLst>
          </p:cNvPr>
          <p:cNvSpPr>
            <a:spLocks noGrp="1"/>
          </p:cNvSpPr>
          <p:nvPr>
            <p:ph idx="1"/>
          </p:nvPr>
        </p:nvSpPr>
        <p:spPr/>
        <p:txBody>
          <a:bodyPr/>
          <a:lstStyle/>
          <a:p>
            <a:r>
              <a:rPr lang="nl-NL" dirty="0"/>
              <a:t>Maandag 29 jan. 1674 gesprek op stadhuis.</a:t>
            </a:r>
          </a:p>
          <a:p>
            <a:pPr lvl="1">
              <a:buNone/>
            </a:pPr>
            <a:endParaRPr lang="nl-NL" dirty="0"/>
          </a:p>
          <a:p>
            <a:pPr lvl="1">
              <a:buNone/>
            </a:pPr>
            <a:r>
              <a:rPr lang="nl-NL" dirty="0"/>
              <a:t>1) Gangbaar standpunt: de kerk blijft zo tot de wederkomst.</a:t>
            </a:r>
          </a:p>
          <a:p>
            <a:pPr lvl="1">
              <a:buNone/>
            </a:pPr>
            <a:r>
              <a:rPr lang="nl-NL" dirty="0"/>
              <a:t>2) Bloeiperiode voor de wederkomst, bekering van de Joden.</a:t>
            </a:r>
          </a:p>
          <a:p>
            <a:pPr lvl="1">
              <a:buNone/>
            </a:pPr>
            <a:r>
              <a:rPr lang="nl-NL" dirty="0"/>
              <a:t>3) Na het oordeel zal de aarde gezuiverd worden, en de zaligen zullen daar zijn.</a:t>
            </a:r>
          </a:p>
          <a:p>
            <a:pPr lvl="1">
              <a:buNone/>
            </a:pPr>
            <a:r>
              <a:rPr lang="nl-NL" dirty="0"/>
              <a:t>4) De kerk mag met geweld strijden. Jezus zal als werelds koning regeren.</a:t>
            </a:r>
          </a:p>
          <a:p>
            <a:pPr>
              <a:buNone/>
            </a:pPr>
            <a:r>
              <a:rPr lang="nl-NL" dirty="0"/>
              <a:t>	</a:t>
            </a:r>
          </a:p>
          <a:p>
            <a:pPr>
              <a:buNone/>
            </a:pPr>
            <a:r>
              <a:rPr lang="nl-NL" dirty="0"/>
              <a:t>De standpunten 1-3 toegestaan, standpunt 4 niet.</a:t>
            </a:r>
          </a:p>
        </p:txBody>
      </p:sp>
    </p:spTree>
    <p:extLst>
      <p:ext uri="{BB962C8B-B14F-4D97-AF65-F5344CB8AC3E}">
        <p14:creationId xmlns:p14="http://schemas.microsoft.com/office/powerpoint/2010/main" val="1925271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pPr>
              <a:lnSpc>
                <a:spcPct val="115000"/>
              </a:lnSpc>
              <a:spcAft>
                <a:spcPts val="1000"/>
              </a:spcAft>
            </a:pPr>
            <a:r>
              <a:rPr lang="nl-NL" dirty="0">
                <a:latin typeface="Calibri"/>
                <a:ea typeface="Calibri"/>
                <a:cs typeface="Times New Roman"/>
              </a:rPr>
              <a:t>Deut. 30:1-10 Terugkeer uit ballingschap + bekering.</a:t>
            </a:r>
          </a:p>
          <a:p>
            <a:pPr>
              <a:lnSpc>
                <a:spcPct val="115000"/>
              </a:lnSpc>
              <a:spcAft>
                <a:spcPts val="1000"/>
              </a:spcAft>
            </a:pPr>
            <a:r>
              <a:rPr lang="nl-NL" dirty="0">
                <a:latin typeface="Calibri"/>
                <a:ea typeface="Calibri"/>
                <a:cs typeface="Times New Roman"/>
              </a:rPr>
              <a:t>Ezech. 37 (‘beenderen’): terugkeer uit ballingschap + Geest + Knecht David.</a:t>
            </a:r>
          </a:p>
          <a:p>
            <a:pPr>
              <a:lnSpc>
                <a:spcPct val="115000"/>
              </a:lnSpc>
              <a:spcAft>
                <a:spcPts val="1000"/>
              </a:spcAft>
            </a:pPr>
            <a:r>
              <a:rPr lang="nl-NL" dirty="0">
                <a:latin typeface="Calibri"/>
                <a:ea typeface="Calibri"/>
                <a:cs typeface="Times New Roman"/>
              </a:rPr>
              <a:t>Zach. 12-14: Geest van de genade en de gebeden. Rouw. Bron voor inwoners van Jeruzalem tegen de zonde. Jeruzalem centraal. </a:t>
            </a:r>
            <a:br>
              <a:rPr lang="nl-NL" dirty="0">
                <a:latin typeface="Calibri"/>
                <a:ea typeface="Calibri"/>
                <a:cs typeface="Times New Roman"/>
              </a:rPr>
            </a:br>
            <a:r>
              <a:rPr lang="nl-NL" dirty="0">
                <a:latin typeface="Calibri"/>
                <a:ea typeface="Calibri"/>
                <a:cs typeface="Times New Roman"/>
              </a:rPr>
              <a:t>Loofhuttenfeest, waaraan de volken meedoen.</a:t>
            </a:r>
          </a:p>
          <a:p>
            <a:pPr marL="0" indent="0">
              <a:lnSpc>
                <a:spcPct val="115000"/>
              </a:lnSpc>
              <a:spcAft>
                <a:spcPts val="1000"/>
              </a:spcAft>
              <a:buNone/>
            </a:pPr>
            <a:r>
              <a:rPr lang="nl-NL" dirty="0">
                <a:solidFill>
                  <a:srgbClr val="FF0000"/>
                </a:solidFill>
                <a:latin typeface="Calibri"/>
                <a:ea typeface="Calibri"/>
                <a:cs typeface="Times New Roman"/>
              </a:rPr>
              <a:t>=&gt; Blijvende betekenis, ook als volk (niet alleen als deel van de kerk)</a:t>
            </a:r>
            <a:endParaRPr lang="nl-NL" dirty="0">
              <a:solidFill>
                <a:srgbClr val="FF0000"/>
              </a:solidFill>
            </a:endParaRPr>
          </a:p>
        </p:txBody>
      </p:sp>
      <p:sp>
        <p:nvSpPr>
          <p:cNvPr id="3" name="Titel 2"/>
          <p:cNvSpPr>
            <a:spLocks noGrp="1"/>
          </p:cNvSpPr>
          <p:nvPr>
            <p:ph type="title"/>
          </p:nvPr>
        </p:nvSpPr>
        <p:spPr/>
        <p:txBody>
          <a:bodyPr/>
          <a:lstStyle/>
          <a:p>
            <a:r>
              <a:rPr lang="nl-NL" dirty="0"/>
              <a:t>8. Israël in OT</a:t>
            </a:r>
          </a:p>
        </p:txBody>
      </p:sp>
    </p:spTree>
    <p:extLst>
      <p:ext uri="{BB962C8B-B14F-4D97-AF65-F5344CB8AC3E}">
        <p14:creationId xmlns:p14="http://schemas.microsoft.com/office/powerpoint/2010/main" val="3258347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55000" lnSpcReduction="20000"/>
          </a:bodyPr>
          <a:lstStyle/>
          <a:p>
            <a:r>
              <a:rPr lang="nl-NL" sz="3400" dirty="0"/>
              <a:t>Luk. 21:24 ‘Jeruzalem zal door de heidenen vertrapt worden, totdat de tijden van de heidenen vervuld zullen zijn’.</a:t>
            </a:r>
          </a:p>
          <a:p>
            <a:r>
              <a:rPr lang="nl-NL" sz="3400" dirty="0"/>
              <a:t>Mat. 23:39 ‘U zult Mij van nu af aan niet zien, totdat u zegt: Gezegend Hij Die komt in de Naam van de Heere!’ 	[pos. citaat uit Ps. 118]</a:t>
            </a:r>
          </a:p>
          <a:p>
            <a:endParaRPr lang="nl-NL" sz="3400" dirty="0"/>
          </a:p>
          <a:p>
            <a:r>
              <a:rPr lang="nl-NL" sz="3400" dirty="0"/>
              <a:t>Hand. 1:8 ‘Heere, zult U in deze tijd voor Israël het Koninkrijk weer herstellen?’</a:t>
            </a:r>
          </a:p>
          <a:p>
            <a:pPr marL="109728" lvl="1" indent="0">
              <a:spcBef>
                <a:spcPts val="400"/>
              </a:spcBef>
              <a:buSzPct val="68000"/>
              <a:buNone/>
            </a:pPr>
            <a:r>
              <a:rPr lang="nl-NL" sz="3400" dirty="0"/>
              <a:t>	[Na onderwijs over Koninkrijk van God – vs. 3]</a:t>
            </a:r>
          </a:p>
          <a:p>
            <a:r>
              <a:rPr lang="nl-NL" sz="3400" dirty="0"/>
              <a:t>Hand. 3:19-21. ‘tijden van verkwikking … Hem moet de hemel ontvangen tot de tijd waarin alle dingen worden hersteld’.</a:t>
            </a:r>
          </a:p>
          <a:p>
            <a:endParaRPr lang="nl-NL" sz="3400" dirty="0"/>
          </a:p>
          <a:p>
            <a:r>
              <a:rPr lang="nl-NL" sz="3400" dirty="0"/>
              <a:t>Rom. 9-11 Toekomstige bekering ‘Zo zal heel Israël zalig worden’ (11:26).</a:t>
            </a:r>
            <a:r>
              <a:rPr lang="nl-NL" dirty="0"/>
              <a:t> </a:t>
            </a:r>
          </a:p>
          <a:p>
            <a:endParaRPr lang="nl-NL" dirty="0"/>
          </a:p>
          <a:p>
            <a:pPr marL="0" indent="0">
              <a:buNone/>
            </a:pPr>
            <a:r>
              <a:rPr lang="nl-NL" sz="3600" dirty="0">
                <a:solidFill>
                  <a:srgbClr val="FF0000"/>
                </a:solidFill>
              </a:rPr>
              <a:t>=&gt; Belangrijk om op Israël te letten. Stichting staat in 1948, geheel Jeruzalem in 1967. Israël is nu een seculiere staat (met veel orthodoxe Joden). </a:t>
            </a:r>
            <a:br>
              <a:rPr lang="nl-NL" sz="3600" dirty="0">
                <a:solidFill>
                  <a:srgbClr val="FF0000"/>
                </a:solidFill>
              </a:rPr>
            </a:br>
            <a:r>
              <a:rPr lang="nl-NL" sz="3600" dirty="0">
                <a:solidFill>
                  <a:srgbClr val="0070C0"/>
                </a:solidFill>
              </a:rPr>
              <a:t>Niet nodig om het in politiek opzicht overal mee eens te zijn (vgl. profetische kritiek). </a:t>
            </a:r>
          </a:p>
          <a:p>
            <a:pPr marL="109728" indent="0">
              <a:buNone/>
            </a:pPr>
            <a:endParaRPr lang="nl-NL" dirty="0"/>
          </a:p>
          <a:p>
            <a:pPr marL="109728" indent="0">
              <a:buNone/>
            </a:pPr>
            <a:endParaRPr lang="nl-NL" dirty="0"/>
          </a:p>
          <a:p>
            <a:pPr marL="109728" indent="0">
              <a:buNone/>
            </a:pPr>
            <a:endParaRPr lang="nl-NL" dirty="0"/>
          </a:p>
          <a:p>
            <a:pPr marL="109728" indent="0">
              <a:buNone/>
            </a:pPr>
            <a:endParaRPr lang="nl-NL" dirty="0"/>
          </a:p>
        </p:txBody>
      </p:sp>
      <p:sp>
        <p:nvSpPr>
          <p:cNvPr id="3" name="Titel 2"/>
          <p:cNvSpPr>
            <a:spLocks noGrp="1"/>
          </p:cNvSpPr>
          <p:nvPr>
            <p:ph type="title"/>
          </p:nvPr>
        </p:nvSpPr>
        <p:spPr/>
        <p:txBody>
          <a:bodyPr/>
          <a:lstStyle/>
          <a:p>
            <a:r>
              <a:rPr lang="nl-NL" dirty="0"/>
              <a:t>9. Israël in NT</a:t>
            </a:r>
          </a:p>
        </p:txBody>
      </p:sp>
    </p:spTree>
    <p:extLst>
      <p:ext uri="{BB962C8B-B14F-4D97-AF65-F5344CB8AC3E}">
        <p14:creationId xmlns:p14="http://schemas.microsoft.com/office/powerpoint/2010/main" val="853185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NL" sz="2400" dirty="0"/>
              <a:t>Veel moslims (vooral binnen de sjiitische traditie) verwachten de wederkomst van de Mahdi, de twaalfde opvolger van Mohammed.</a:t>
            </a:r>
          </a:p>
          <a:p>
            <a:r>
              <a:rPr lang="nl-NL" sz="2400" dirty="0"/>
              <a:t>Overlevering (</a:t>
            </a:r>
            <a:r>
              <a:rPr lang="nl-NL" sz="2400" dirty="0" err="1"/>
              <a:t>hadith</a:t>
            </a:r>
            <a:r>
              <a:rPr lang="nl-NL" sz="2400" dirty="0"/>
              <a:t>): een machtig krijgsheer, zal zeven jaar regeren. Hij zal de aarde vervullen met gerechtigheid en een einde maken aan tirannie en onderdrukking. Daarna Dag des Oordeels.</a:t>
            </a:r>
          </a:p>
          <a:p>
            <a:r>
              <a:rPr lang="nl-NL" sz="2400" dirty="0">
                <a:solidFill>
                  <a:srgbClr val="FF0000"/>
                </a:solidFill>
              </a:rPr>
              <a:t>De Mahdi-verwachting heeft ook politieke gevolgen,</a:t>
            </a:r>
            <a:br>
              <a:rPr lang="nl-NL" sz="2400" dirty="0">
                <a:solidFill>
                  <a:srgbClr val="FF0000"/>
                </a:solidFill>
              </a:rPr>
            </a:br>
            <a:r>
              <a:rPr lang="nl-NL" sz="2400" dirty="0">
                <a:solidFill>
                  <a:srgbClr val="FF0000"/>
                </a:solidFill>
              </a:rPr>
              <a:t>vooral in Iran, in de ideologie van het regime. </a:t>
            </a:r>
          </a:p>
          <a:p>
            <a:r>
              <a:rPr lang="nl-NL" sz="2400" dirty="0"/>
              <a:t>De komst van de Mahdi wordt soms gebruikt om</a:t>
            </a:r>
            <a:br>
              <a:rPr lang="nl-NL" sz="2400" dirty="0"/>
            </a:br>
            <a:r>
              <a:rPr lang="nl-NL" sz="2400" dirty="0"/>
              <a:t>politieke acties en oorlogen te rechtvaardigen. </a:t>
            </a:r>
          </a:p>
        </p:txBody>
      </p:sp>
      <p:sp>
        <p:nvSpPr>
          <p:cNvPr id="3" name="Titel 2"/>
          <p:cNvSpPr>
            <a:spLocks noGrp="1"/>
          </p:cNvSpPr>
          <p:nvPr>
            <p:ph type="title"/>
          </p:nvPr>
        </p:nvSpPr>
        <p:spPr/>
        <p:txBody>
          <a:bodyPr/>
          <a:lstStyle/>
          <a:p>
            <a:r>
              <a:rPr lang="nl-NL" dirty="0"/>
              <a:t>10. Islamitische Mahdi</a:t>
            </a:r>
          </a:p>
        </p:txBody>
      </p:sp>
      <p:pic>
        <p:nvPicPr>
          <p:cNvPr id="5" name="Afbeelding 4">
            <a:extLst>
              <a:ext uri="{FF2B5EF4-FFF2-40B4-BE49-F238E27FC236}">
                <a16:creationId xmlns:a16="http://schemas.microsoft.com/office/drawing/2014/main" id="{5379D4F5-8BAE-DB34-19F3-54D455BEEB31}"/>
              </a:ext>
            </a:extLst>
          </p:cNvPr>
          <p:cNvPicPr>
            <a:picLocks noChangeAspect="1"/>
          </p:cNvPicPr>
          <p:nvPr/>
        </p:nvPicPr>
        <p:blipFill>
          <a:blip r:embed="rId2"/>
          <a:stretch>
            <a:fillRect/>
          </a:stretch>
        </p:blipFill>
        <p:spPr>
          <a:xfrm>
            <a:off x="8045355" y="3564757"/>
            <a:ext cx="3461395" cy="1948938"/>
          </a:xfrm>
          <a:prstGeom prst="rect">
            <a:avLst/>
          </a:prstGeom>
        </p:spPr>
      </p:pic>
    </p:spTree>
    <p:extLst>
      <p:ext uri="{BB962C8B-B14F-4D97-AF65-F5344CB8AC3E}">
        <p14:creationId xmlns:p14="http://schemas.microsoft.com/office/powerpoint/2010/main" val="2297458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ABBD9-E790-46B8-268B-A95A9873B5DA}"/>
              </a:ext>
            </a:extLst>
          </p:cNvPr>
          <p:cNvSpPr>
            <a:spLocks noGrp="1"/>
          </p:cNvSpPr>
          <p:nvPr>
            <p:ph type="title"/>
          </p:nvPr>
        </p:nvSpPr>
        <p:spPr/>
        <p:txBody>
          <a:bodyPr/>
          <a:lstStyle/>
          <a:p>
            <a:r>
              <a:rPr lang="nl-NL" dirty="0"/>
              <a:t>11. Het boek Openbaring</a:t>
            </a:r>
          </a:p>
        </p:txBody>
      </p:sp>
      <p:sp>
        <p:nvSpPr>
          <p:cNvPr id="3" name="Tijdelijke aanduiding voor inhoud 2">
            <a:extLst>
              <a:ext uri="{FF2B5EF4-FFF2-40B4-BE49-F238E27FC236}">
                <a16:creationId xmlns:a16="http://schemas.microsoft.com/office/drawing/2014/main" id="{70A75A80-40A6-55D2-1724-E46BFD83C23B}"/>
              </a:ext>
            </a:extLst>
          </p:cNvPr>
          <p:cNvSpPr>
            <a:spLocks noGrp="1"/>
          </p:cNvSpPr>
          <p:nvPr>
            <p:ph idx="1"/>
          </p:nvPr>
        </p:nvSpPr>
        <p:spPr/>
        <p:txBody>
          <a:bodyPr>
            <a:normAutofit fontScale="77500" lnSpcReduction="20000"/>
          </a:bodyPr>
          <a:lstStyle/>
          <a:p>
            <a:r>
              <a:rPr lang="nl-NL" dirty="0"/>
              <a:t>Het Lam opent de zeven zegels. De toekomst is veilig in Zijn hand!</a:t>
            </a:r>
          </a:p>
          <a:p>
            <a:r>
              <a:rPr lang="nl-NL" dirty="0"/>
              <a:t>De zeven zegels: veel rampen.</a:t>
            </a:r>
          </a:p>
          <a:p>
            <a:endParaRPr lang="nl-NL" dirty="0"/>
          </a:p>
          <a:p>
            <a:endParaRPr lang="nl-NL" dirty="0"/>
          </a:p>
          <a:p>
            <a:endParaRPr lang="nl-NL" dirty="0"/>
          </a:p>
          <a:p>
            <a:r>
              <a:rPr lang="nl-NL" dirty="0"/>
              <a:t>Vijandige machten, zoals de draak</a:t>
            </a:r>
            <a:br>
              <a:rPr lang="nl-NL" dirty="0"/>
            </a:br>
            <a:r>
              <a:rPr lang="nl-NL" dirty="0"/>
              <a:t>en het beest.</a:t>
            </a:r>
          </a:p>
          <a:p>
            <a:r>
              <a:rPr lang="nl-NL" dirty="0"/>
              <a:t>Engelen met zeven schalen</a:t>
            </a:r>
          </a:p>
          <a:p>
            <a:r>
              <a:rPr lang="nl-NL" dirty="0"/>
              <a:t>Veel rampen, ook milieu</a:t>
            </a:r>
          </a:p>
          <a:p>
            <a:r>
              <a:rPr lang="nl-NL" dirty="0"/>
              <a:t>Val van Babylon (Op. 18) en overwinning van Christus op de valse profeet (Op. 19).</a:t>
            </a:r>
          </a:p>
          <a:p>
            <a:pPr marL="0" indent="0">
              <a:buNone/>
            </a:pPr>
            <a:r>
              <a:rPr lang="nl-NL" dirty="0">
                <a:solidFill>
                  <a:srgbClr val="FF0000"/>
                </a:solidFill>
              </a:rPr>
              <a:t>=&gt; Moeilijk boek met veel symboliek. Geen spoorboekje, maar doorkijk in de geschiedenis: krachten en tegenkrachten. Gods einddoel!</a:t>
            </a:r>
          </a:p>
        </p:txBody>
      </p:sp>
      <p:pic>
        <p:nvPicPr>
          <p:cNvPr id="5" name="Afbeelding 4">
            <a:extLst>
              <a:ext uri="{FF2B5EF4-FFF2-40B4-BE49-F238E27FC236}">
                <a16:creationId xmlns:a16="http://schemas.microsoft.com/office/drawing/2014/main" id="{4F556D5F-166E-6157-BB77-C1B1BEBBE96B}"/>
              </a:ext>
            </a:extLst>
          </p:cNvPr>
          <p:cNvPicPr>
            <a:picLocks noChangeAspect="1"/>
          </p:cNvPicPr>
          <p:nvPr/>
        </p:nvPicPr>
        <p:blipFill>
          <a:blip r:embed="rId2"/>
          <a:stretch>
            <a:fillRect/>
          </a:stretch>
        </p:blipFill>
        <p:spPr>
          <a:xfrm>
            <a:off x="5454650" y="2341232"/>
            <a:ext cx="4789487" cy="2404135"/>
          </a:xfrm>
          <a:prstGeom prst="rect">
            <a:avLst/>
          </a:prstGeom>
        </p:spPr>
      </p:pic>
    </p:spTree>
    <p:extLst>
      <p:ext uri="{BB962C8B-B14F-4D97-AF65-F5344CB8AC3E}">
        <p14:creationId xmlns:p14="http://schemas.microsoft.com/office/powerpoint/2010/main" val="2108641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NL" sz="2400" dirty="0"/>
              <a:t>Vs. 1-3 Satan (draak, duivel, slang) 1000 jaar gebonden, in afgrond, kan volken niet meer verleiden.</a:t>
            </a:r>
          </a:p>
          <a:p>
            <a:endParaRPr lang="nl-NL" sz="2400" dirty="0"/>
          </a:p>
          <a:p>
            <a:r>
              <a:rPr lang="nl-NL" sz="2400" dirty="0"/>
              <a:t>Vs. 4-6 Martelaren staan op en regeren met Christus. Eerste opstanding. </a:t>
            </a:r>
          </a:p>
          <a:p>
            <a:endParaRPr lang="nl-NL" sz="2400" dirty="0"/>
          </a:p>
          <a:p>
            <a:r>
              <a:rPr lang="nl-NL" sz="2400" dirty="0"/>
              <a:t>Vs. 7-9 Satan korte tijd vrijgelaten, verleidt de volken,</a:t>
            </a:r>
            <a:br>
              <a:rPr lang="nl-NL" sz="2400" dirty="0"/>
            </a:br>
            <a:r>
              <a:rPr lang="nl-NL" sz="2400" dirty="0"/>
              <a:t>strijdt tegen ‘de geliefde stad’, maar Gods vuur verslindt.</a:t>
            </a:r>
          </a:p>
          <a:p>
            <a:endParaRPr lang="nl-NL" sz="2400" dirty="0"/>
          </a:p>
          <a:p>
            <a:r>
              <a:rPr lang="nl-NL" sz="2400" dirty="0"/>
              <a:t>Vs. 10: Duivel in poel van vuur en sulfer.</a:t>
            </a:r>
          </a:p>
        </p:txBody>
      </p:sp>
      <p:sp>
        <p:nvSpPr>
          <p:cNvPr id="3" name="Titel 2"/>
          <p:cNvSpPr>
            <a:spLocks noGrp="1"/>
          </p:cNvSpPr>
          <p:nvPr>
            <p:ph type="title"/>
          </p:nvPr>
        </p:nvSpPr>
        <p:spPr/>
        <p:txBody>
          <a:bodyPr/>
          <a:lstStyle/>
          <a:p>
            <a:r>
              <a:rPr lang="nl-NL"/>
              <a:t>12. Duizendjarig rijk (Openb. 20)</a:t>
            </a:r>
            <a:endParaRPr lang="nl-NL" dirty="0"/>
          </a:p>
        </p:txBody>
      </p:sp>
      <p:pic>
        <p:nvPicPr>
          <p:cNvPr id="7" name="Afbeelding 6">
            <a:extLst>
              <a:ext uri="{FF2B5EF4-FFF2-40B4-BE49-F238E27FC236}">
                <a16:creationId xmlns:a16="http://schemas.microsoft.com/office/drawing/2014/main" id="{04FF3889-FC97-AFFF-E5F8-02311AD9BBDD}"/>
              </a:ext>
            </a:extLst>
          </p:cNvPr>
          <p:cNvPicPr>
            <a:picLocks noChangeAspect="1"/>
          </p:cNvPicPr>
          <p:nvPr/>
        </p:nvPicPr>
        <p:blipFill>
          <a:blip r:embed="rId2"/>
          <a:stretch>
            <a:fillRect/>
          </a:stretch>
        </p:blipFill>
        <p:spPr>
          <a:xfrm>
            <a:off x="8666642" y="3585950"/>
            <a:ext cx="1812268" cy="2790967"/>
          </a:xfrm>
          <a:prstGeom prst="rect">
            <a:avLst/>
          </a:prstGeom>
        </p:spPr>
      </p:pic>
    </p:spTree>
    <p:extLst>
      <p:ext uri="{BB962C8B-B14F-4D97-AF65-F5344CB8AC3E}">
        <p14:creationId xmlns:p14="http://schemas.microsoft.com/office/powerpoint/2010/main" val="2692910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0;p2">
            <a:extLst>
              <a:ext uri="{FF2B5EF4-FFF2-40B4-BE49-F238E27FC236}">
                <a16:creationId xmlns:a16="http://schemas.microsoft.com/office/drawing/2014/main" id="{C1AFEFE6-6B43-7C43-3453-9DF737A4C715}"/>
              </a:ext>
            </a:extLst>
          </p:cNvPr>
          <p:cNvSpPr txBox="1">
            <a:spLocks noGrp="1"/>
          </p:cNvSpPr>
          <p:nvPr>
            <p:ph type="title"/>
          </p:nvPr>
        </p:nvSpPr>
        <p:spPr/>
        <p:txBody>
          <a:bodyPr/>
          <a:lstStyle/>
          <a:p>
            <a:pPr lvl="0"/>
            <a:r>
              <a:rPr lang="nl-NL" dirty="0"/>
              <a:t>Programma</a:t>
            </a:r>
          </a:p>
        </p:txBody>
      </p:sp>
      <p:sp>
        <p:nvSpPr>
          <p:cNvPr id="3" name="Google Shape;121;p2">
            <a:extLst>
              <a:ext uri="{FF2B5EF4-FFF2-40B4-BE49-F238E27FC236}">
                <a16:creationId xmlns:a16="http://schemas.microsoft.com/office/drawing/2014/main" id="{99D3AE65-4CC9-2F44-FCFF-0D7EAC972E2F}"/>
              </a:ext>
            </a:extLst>
          </p:cNvPr>
          <p:cNvSpPr txBox="1">
            <a:spLocks noGrp="1"/>
          </p:cNvSpPr>
          <p:nvPr>
            <p:ph idx="1"/>
          </p:nvPr>
        </p:nvSpPr>
        <p:spPr>
          <a:xfrm>
            <a:off x="656118" y="2541087"/>
            <a:ext cx="10515600" cy="2794501"/>
          </a:xfrm>
        </p:spPr>
        <p:txBody>
          <a:bodyPr/>
          <a:lstStyle/>
          <a:p>
            <a:pPr marL="0" lvl="0" indent="0">
              <a:spcBef>
                <a:spcPts val="0"/>
              </a:spcBef>
              <a:buNone/>
            </a:pPr>
            <a:r>
              <a:rPr lang="nl-NL" dirty="0"/>
              <a:t>Opening</a:t>
            </a:r>
          </a:p>
          <a:p>
            <a:pPr marL="0" lvl="0" indent="0">
              <a:buNone/>
            </a:pPr>
            <a:r>
              <a:rPr lang="nl-NL" dirty="0"/>
              <a:t>Boeiend onderwerp</a:t>
            </a:r>
          </a:p>
          <a:p>
            <a:pPr marL="0" lvl="0" indent="0">
              <a:buNone/>
            </a:pPr>
            <a:r>
              <a:rPr lang="nl-NL" dirty="0"/>
              <a:t>Pauze: (Heb je vragen: stel ze gerust)</a:t>
            </a:r>
          </a:p>
          <a:p>
            <a:pPr marL="0" lvl="0" indent="0">
              <a:buNone/>
            </a:pPr>
            <a:r>
              <a:rPr lang="nl-NL" dirty="0"/>
              <a:t>Sluiting</a:t>
            </a:r>
          </a:p>
          <a:p>
            <a:pPr marL="0" lvl="0" indent="0">
              <a:buNone/>
            </a:pPr>
            <a:r>
              <a:rPr lang="nl-NL" dirty="0"/>
              <a:t>Borreltijd</a:t>
            </a:r>
          </a:p>
          <a:p>
            <a:pPr marL="228600" lvl="0" indent="-50804">
              <a:buNone/>
            </a:pPr>
            <a:endParaRPr lang="nl-NL" dirty="0"/>
          </a:p>
        </p:txBody>
      </p:sp>
      <p:pic>
        <p:nvPicPr>
          <p:cNvPr id="4" name="Google Shape;122;p2">
            <a:extLst>
              <a:ext uri="{FF2B5EF4-FFF2-40B4-BE49-F238E27FC236}">
                <a16:creationId xmlns:a16="http://schemas.microsoft.com/office/drawing/2014/main" id="{95DC89FD-F892-EFC6-23E9-C520BF5DD973}"/>
              </a:ext>
            </a:extLst>
          </p:cNvPr>
          <p:cNvPicPr>
            <a:picLocks noChangeAspect="1"/>
          </p:cNvPicPr>
          <p:nvPr/>
        </p:nvPicPr>
        <p:blipFill>
          <a:blip r:embed="rId3">
            <a:alphaModFix/>
          </a:blip>
          <a:srcRect l="5568" t="8311" r="4938" b="8178"/>
          <a:stretch>
            <a:fillRect/>
          </a:stretch>
        </p:blipFill>
        <p:spPr>
          <a:xfrm>
            <a:off x="297300" y="5500209"/>
            <a:ext cx="1081799" cy="1009461"/>
          </a:xfrm>
          <a:prstGeom prst="rect">
            <a:avLst/>
          </a:prstGeom>
          <a:noFill/>
          <a:ln cap="flat">
            <a:noFill/>
          </a:ln>
        </p:spPr>
      </p:pic>
      <p:pic>
        <p:nvPicPr>
          <p:cNvPr id="8" name="Afbeelding 7">
            <a:extLst>
              <a:ext uri="{FF2B5EF4-FFF2-40B4-BE49-F238E27FC236}">
                <a16:creationId xmlns:a16="http://schemas.microsoft.com/office/drawing/2014/main" id="{6F7F73DB-EEC0-29F8-FE0B-D6EDC7FFD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982" y="319548"/>
            <a:ext cx="5075718" cy="260011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85000" lnSpcReduction="20000"/>
          </a:bodyPr>
          <a:lstStyle/>
          <a:p>
            <a:r>
              <a:rPr lang="nl-NL" dirty="0"/>
              <a:t>Volgorde van slothoofdstukken: </a:t>
            </a:r>
          </a:p>
          <a:p>
            <a:pPr lvl="1"/>
            <a:r>
              <a:rPr lang="nl-NL" dirty="0"/>
              <a:t>bruiloft van het Lam (19), </a:t>
            </a:r>
          </a:p>
          <a:p>
            <a:pPr lvl="1"/>
            <a:r>
              <a:rPr lang="nl-NL" dirty="0"/>
              <a:t>satan gebonden, het laatste oordeel (20), </a:t>
            </a:r>
          </a:p>
          <a:p>
            <a:pPr lvl="1"/>
            <a:r>
              <a:rPr lang="nl-NL" dirty="0"/>
              <a:t>nieuwe hemel en aarde + nieuw Jeruzalem (21-22).</a:t>
            </a:r>
          </a:p>
          <a:p>
            <a:pPr lvl="1"/>
            <a:endParaRPr lang="nl-NL" dirty="0"/>
          </a:p>
          <a:p>
            <a:r>
              <a:rPr lang="nl-NL" dirty="0"/>
              <a:t>Vroege kerk: toekomst</a:t>
            </a:r>
          </a:p>
          <a:p>
            <a:pPr lvl="1"/>
            <a:r>
              <a:rPr lang="nl-NL" dirty="0" err="1"/>
              <a:t>Orosius</a:t>
            </a:r>
            <a:r>
              <a:rPr lang="nl-NL" dirty="0"/>
              <a:t> en Augustinus (ca. 400): wij leven nu in het 1000-jarig rijk. Overwinning van het christendom over het heidendom.</a:t>
            </a:r>
          </a:p>
          <a:p>
            <a:endParaRPr lang="nl-NL" dirty="0"/>
          </a:p>
          <a:p>
            <a:r>
              <a:rPr lang="nl-NL" dirty="0"/>
              <a:t>Echter: </a:t>
            </a:r>
          </a:p>
          <a:p>
            <a:pPr lvl="1"/>
            <a:r>
              <a:rPr lang="nl-NL" dirty="0"/>
              <a:t>Eerste en tweede opstanding? </a:t>
            </a:r>
          </a:p>
          <a:p>
            <a:pPr lvl="1"/>
            <a:r>
              <a:rPr lang="nl-NL" dirty="0"/>
              <a:t>Verleiden van de volken? </a:t>
            </a:r>
          </a:p>
          <a:p>
            <a:pPr lvl="1"/>
            <a:r>
              <a:rPr lang="nl-NL" dirty="0"/>
              <a:t>Relatie met heilstijd in profetieën?</a:t>
            </a:r>
          </a:p>
          <a:p>
            <a:pPr lvl="1"/>
            <a:r>
              <a:rPr lang="nl-NL" dirty="0"/>
              <a:t>De aard van Christus’ regering?</a:t>
            </a:r>
          </a:p>
          <a:p>
            <a:endParaRPr lang="nl-NL" dirty="0"/>
          </a:p>
        </p:txBody>
      </p:sp>
      <p:sp>
        <p:nvSpPr>
          <p:cNvPr id="3" name="Titel 2"/>
          <p:cNvSpPr>
            <a:spLocks noGrp="1"/>
          </p:cNvSpPr>
          <p:nvPr>
            <p:ph type="title"/>
          </p:nvPr>
        </p:nvSpPr>
        <p:spPr/>
        <p:txBody>
          <a:bodyPr/>
          <a:lstStyle/>
          <a:p>
            <a:r>
              <a:rPr lang="nl-NL" dirty="0"/>
              <a:t>Overwegingen bij uitleg</a:t>
            </a:r>
          </a:p>
        </p:txBody>
      </p:sp>
    </p:spTree>
    <p:extLst>
      <p:ext uri="{BB962C8B-B14F-4D97-AF65-F5344CB8AC3E}">
        <p14:creationId xmlns:p14="http://schemas.microsoft.com/office/powerpoint/2010/main" val="4124861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nl-NL" dirty="0"/>
              <a:t>Nu in principe, maar nog niet openbaar.</a:t>
            </a:r>
          </a:p>
          <a:p>
            <a:r>
              <a:rPr lang="nl-NL" dirty="0"/>
              <a:t>Alleen geestelijk, of ook op den duur zichtbaar?</a:t>
            </a:r>
          </a:p>
          <a:p>
            <a:endParaRPr lang="nl-NL" dirty="0"/>
          </a:p>
          <a:p>
            <a:r>
              <a:rPr lang="nl-NL" dirty="0"/>
              <a:t>Jes. 2: zwaarden - ploegscharen</a:t>
            </a:r>
          </a:p>
          <a:p>
            <a:r>
              <a:rPr lang="nl-NL" dirty="0"/>
              <a:t>Jes. 11: wolf bij lam</a:t>
            </a:r>
          </a:p>
          <a:p>
            <a:r>
              <a:rPr lang="nl-NL" dirty="0"/>
              <a:t>Jes. 65: mensen worden minstens 100 jaar oud</a:t>
            </a:r>
          </a:p>
          <a:p>
            <a:r>
              <a:rPr lang="nl-NL" dirty="0"/>
              <a:t>Zach. 14: geen regen voor de volken die niet meedoen met het Loofhuttenfeest</a:t>
            </a:r>
          </a:p>
          <a:p>
            <a:pPr marL="109728" indent="0">
              <a:buNone/>
            </a:pPr>
            <a:r>
              <a:rPr lang="nl-NL" dirty="0"/>
              <a:t>‘De HEERE zal Koning worden over heel de aarde. Op die dag zal de HEERE de enige zijn en Zijn Naam de enige’.</a:t>
            </a:r>
          </a:p>
        </p:txBody>
      </p:sp>
      <p:sp>
        <p:nvSpPr>
          <p:cNvPr id="3" name="Titel 2"/>
          <p:cNvSpPr>
            <a:spLocks noGrp="1"/>
          </p:cNvSpPr>
          <p:nvPr>
            <p:ph type="title"/>
          </p:nvPr>
        </p:nvSpPr>
        <p:spPr/>
        <p:txBody>
          <a:bodyPr/>
          <a:lstStyle/>
          <a:p>
            <a:r>
              <a:rPr lang="nl-NL" dirty="0"/>
              <a:t>Christus’ regering</a:t>
            </a:r>
          </a:p>
        </p:txBody>
      </p:sp>
    </p:spTree>
    <p:extLst>
      <p:ext uri="{BB962C8B-B14F-4D97-AF65-F5344CB8AC3E}">
        <p14:creationId xmlns:p14="http://schemas.microsoft.com/office/powerpoint/2010/main" val="3393628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77500" lnSpcReduction="20000"/>
          </a:bodyPr>
          <a:lstStyle/>
          <a:p>
            <a:pPr marL="109728" indent="0">
              <a:buNone/>
            </a:pPr>
            <a:r>
              <a:rPr lang="nl-NL" dirty="0"/>
              <a:t>Th. van der </a:t>
            </a:r>
            <a:r>
              <a:rPr lang="nl-NL" dirty="0" err="1"/>
              <a:t>Groe</a:t>
            </a:r>
            <a:r>
              <a:rPr lang="nl-NL" dirty="0"/>
              <a:t> (18</a:t>
            </a:r>
            <a:r>
              <a:rPr lang="nl-NL" baseline="30000" dirty="0"/>
              <a:t>e</a:t>
            </a:r>
            <a:r>
              <a:rPr lang="nl-NL" dirty="0"/>
              <a:t> eeuw), Zondag 19 van de </a:t>
            </a:r>
            <a:r>
              <a:rPr lang="nl-NL" dirty="0" err="1"/>
              <a:t>Heid</a:t>
            </a:r>
            <a:r>
              <a:rPr lang="nl-NL" dirty="0"/>
              <a:t>. Cat.:</a:t>
            </a:r>
          </a:p>
          <a:p>
            <a:pPr marL="109728" indent="0">
              <a:buNone/>
            </a:pPr>
            <a:r>
              <a:rPr lang="nl-NL" dirty="0"/>
              <a:t>	</a:t>
            </a:r>
          </a:p>
          <a:p>
            <a:r>
              <a:rPr lang="nl-NL" dirty="0"/>
              <a:t>'De dingen die volgens de Heilige Schrift nog vóór des Heilands komst ten oordeel moeten geschieden, bestaan voornamelijk hierin, dat nog eerst </a:t>
            </a:r>
            <a:r>
              <a:rPr lang="nl-NL" dirty="0">
                <a:solidFill>
                  <a:srgbClr val="FF0000"/>
                </a:solidFill>
              </a:rPr>
              <a:t>de antichrist </a:t>
            </a:r>
            <a:r>
              <a:rPr lang="nl-NL" dirty="0"/>
              <a:t>moet vallen, zijn rijk geheel verbroken, en de stad Rome, de troon van het beest verwoest moet worden. </a:t>
            </a:r>
          </a:p>
          <a:p>
            <a:endParaRPr lang="nl-NL" dirty="0"/>
          </a:p>
          <a:p>
            <a:r>
              <a:rPr lang="nl-NL" dirty="0"/>
              <a:t>Dat nog eerst geheel het </a:t>
            </a:r>
            <a:r>
              <a:rPr lang="nl-NL" dirty="0">
                <a:solidFill>
                  <a:srgbClr val="FF0000"/>
                </a:solidFill>
              </a:rPr>
              <a:t>Joodse volk tot Christus </a:t>
            </a:r>
            <a:r>
              <a:rPr lang="nl-NL" dirty="0"/>
              <a:t>moet bekeerd worden, en de volheid der heidenen ingaan. </a:t>
            </a:r>
          </a:p>
          <a:p>
            <a:endParaRPr lang="nl-NL" dirty="0"/>
          </a:p>
          <a:p>
            <a:r>
              <a:rPr lang="nl-NL" dirty="0"/>
              <a:t>Dat (…) er nog </a:t>
            </a:r>
            <a:r>
              <a:rPr lang="nl-NL" dirty="0">
                <a:solidFill>
                  <a:srgbClr val="FF0000"/>
                </a:solidFill>
              </a:rPr>
              <a:t>een verheerlijkte staat der Kerk</a:t>
            </a:r>
            <a:r>
              <a:rPr lang="nl-NL" dirty="0"/>
              <a:t> moet komen, waarin de gelovigen met Christus als Koning een tijd van duizend jaren hier op aarde zullen heersen, gedurende welke duizend jaren de duivel in de hel zal gesloten worden; zodat hij in dien de volkeren niet meer zal verleiden, volgens Openb. 20.’ </a:t>
            </a:r>
          </a:p>
          <a:p>
            <a:endParaRPr lang="nl-NL" dirty="0"/>
          </a:p>
        </p:txBody>
      </p:sp>
      <p:sp>
        <p:nvSpPr>
          <p:cNvPr id="3" name="Titel 2"/>
          <p:cNvSpPr>
            <a:spLocks noGrp="1"/>
          </p:cNvSpPr>
          <p:nvPr>
            <p:ph type="title"/>
          </p:nvPr>
        </p:nvSpPr>
        <p:spPr/>
        <p:txBody>
          <a:bodyPr/>
          <a:lstStyle/>
          <a:p>
            <a:r>
              <a:rPr lang="nl-NL" dirty="0"/>
              <a:t>Nadere Reformatie</a:t>
            </a:r>
          </a:p>
        </p:txBody>
      </p:sp>
    </p:spTree>
    <p:extLst>
      <p:ext uri="{BB962C8B-B14F-4D97-AF65-F5344CB8AC3E}">
        <p14:creationId xmlns:p14="http://schemas.microsoft.com/office/powerpoint/2010/main" val="2709474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pPr marL="109728" indent="0">
              <a:buNone/>
            </a:pPr>
            <a:r>
              <a:rPr lang="nl-NL" dirty="0"/>
              <a:t>Isaac da Costa (ca. 1850): </a:t>
            </a:r>
          </a:p>
          <a:p>
            <a:endParaRPr lang="nl-NL" dirty="0"/>
          </a:p>
          <a:p>
            <a:r>
              <a:rPr lang="nl-NL" dirty="0"/>
              <a:t>‘</a:t>
            </a:r>
            <a:r>
              <a:rPr lang="nl-NL" dirty="0">
                <a:solidFill>
                  <a:srgbClr val="FF0000"/>
                </a:solidFill>
              </a:rPr>
              <a:t>Als Israel bekeerd wordt</a:t>
            </a:r>
            <a:r>
              <a:rPr lang="nl-NL" dirty="0"/>
              <a:t>, zal de gehele wereld overstort worden met het licht van het Evangelie. Ja, in de belofte aan Israel zijn al de beloften aan de volken begrepen. Israel behoudt dus het erfrecht, en dat niet ten nadele maar ten voordele van de volken.’ </a:t>
            </a:r>
          </a:p>
          <a:p>
            <a:endParaRPr lang="nl-NL" dirty="0"/>
          </a:p>
          <a:p>
            <a:r>
              <a:rPr lang="nl-NL" dirty="0"/>
              <a:t>‘Doch daarom handelen dan ook die uitleggers niet eerlijk, die het lijden van Christus letterlijk en zijn heerlijkheid geestelijk geprofeteerd achten. </a:t>
            </a:r>
            <a:r>
              <a:rPr lang="nl-NL" dirty="0">
                <a:solidFill>
                  <a:srgbClr val="FF0000"/>
                </a:solidFill>
              </a:rPr>
              <a:t>Wij verwachten billijk, gelijk van de profetieën van het lijden, zo ook van die der heerlijkheid, een letterlijke vervulling.’ </a:t>
            </a:r>
          </a:p>
        </p:txBody>
      </p:sp>
      <p:sp>
        <p:nvSpPr>
          <p:cNvPr id="3" name="Titel 2"/>
          <p:cNvSpPr>
            <a:spLocks noGrp="1"/>
          </p:cNvSpPr>
          <p:nvPr>
            <p:ph type="title"/>
          </p:nvPr>
        </p:nvSpPr>
        <p:spPr/>
        <p:txBody>
          <a:bodyPr/>
          <a:lstStyle/>
          <a:p>
            <a:r>
              <a:rPr lang="nl-NL" dirty="0"/>
              <a:t>Reveil</a:t>
            </a:r>
          </a:p>
        </p:txBody>
      </p:sp>
      <p:pic>
        <p:nvPicPr>
          <p:cNvPr id="5" name="Afbeelding 4">
            <a:extLst>
              <a:ext uri="{FF2B5EF4-FFF2-40B4-BE49-F238E27FC236}">
                <a16:creationId xmlns:a16="http://schemas.microsoft.com/office/drawing/2014/main" id="{87480DE1-5FE1-BCD5-2EBB-E51CD5AFB45E}"/>
              </a:ext>
            </a:extLst>
          </p:cNvPr>
          <p:cNvPicPr>
            <a:picLocks noChangeAspect="1"/>
          </p:cNvPicPr>
          <p:nvPr/>
        </p:nvPicPr>
        <p:blipFill>
          <a:blip r:embed="rId2"/>
          <a:stretch>
            <a:fillRect/>
          </a:stretch>
        </p:blipFill>
        <p:spPr>
          <a:xfrm>
            <a:off x="5829300" y="412697"/>
            <a:ext cx="1701800" cy="2013797"/>
          </a:xfrm>
          <a:prstGeom prst="rect">
            <a:avLst/>
          </a:prstGeom>
          <a:solidFill>
            <a:srgbClr val="FFFFFF">
              <a:shade val="85000"/>
            </a:srgbClr>
          </a:solidFill>
          <a:ln w="28575" cap="sq">
            <a:solidFill>
              <a:srgbClr val="00B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9480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a:bodyPr>
          <a:lstStyle/>
          <a:p>
            <a:r>
              <a:rPr lang="nl-NL" dirty="0"/>
              <a:t>De Bijbel geeft aspecten van de toekomst.</a:t>
            </a:r>
          </a:p>
          <a:p>
            <a:r>
              <a:rPr lang="nl-NL" dirty="0">
                <a:solidFill>
                  <a:srgbClr val="FF0000"/>
                </a:solidFill>
              </a:rPr>
              <a:t>Doorkijkjes, maar geen volledig beeld</a:t>
            </a:r>
          </a:p>
          <a:p>
            <a:r>
              <a:rPr lang="nl-NL" dirty="0"/>
              <a:t>Geen berekeningen, maar wel belangrijke tekenen!</a:t>
            </a:r>
          </a:p>
          <a:p>
            <a:endParaRPr lang="nl-NL" dirty="0"/>
          </a:p>
          <a:p>
            <a:r>
              <a:rPr lang="nl-NL" dirty="0"/>
              <a:t>‘Maar die dag en dat moment is aan niemand bekend, ook aan de engelen in de hemel niet, ook aan de Zoon niet, maar alleen aan de Vader’ (Mark. 13:32).</a:t>
            </a:r>
          </a:p>
          <a:p>
            <a:endParaRPr lang="nl-NL" dirty="0"/>
          </a:p>
          <a:p>
            <a:r>
              <a:rPr lang="nl-NL" dirty="0"/>
              <a:t>‘</a:t>
            </a:r>
            <a:r>
              <a:rPr lang="nl-NL" dirty="0">
                <a:solidFill>
                  <a:srgbClr val="FF0000"/>
                </a:solidFill>
              </a:rPr>
              <a:t>Waak en bid</a:t>
            </a:r>
            <a:r>
              <a:rPr lang="nl-NL" dirty="0"/>
              <a:t>, want u weet niet wanneer het de tijd is’ (vs. 33).</a:t>
            </a:r>
          </a:p>
        </p:txBody>
      </p:sp>
      <p:sp>
        <p:nvSpPr>
          <p:cNvPr id="3" name="Titel 2"/>
          <p:cNvSpPr>
            <a:spLocks noGrp="1"/>
          </p:cNvSpPr>
          <p:nvPr>
            <p:ph type="title"/>
          </p:nvPr>
        </p:nvSpPr>
        <p:spPr/>
        <p:txBody>
          <a:bodyPr/>
          <a:lstStyle/>
          <a:p>
            <a:r>
              <a:rPr lang="nl-NL" dirty="0"/>
              <a:t>13. Aspecten</a:t>
            </a:r>
          </a:p>
        </p:txBody>
      </p:sp>
    </p:spTree>
    <p:extLst>
      <p:ext uri="{BB962C8B-B14F-4D97-AF65-F5344CB8AC3E}">
        <p14:creationId xmlns:p14="http://schemas.microsoft.com/office/powerpoint/2010/main" val="3000404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838200" y="1825625"/>
            <a:ext cx="7568821" cy="4351338"/>
          </a:xfrm>
        </p:spPr>
        <p:txBody>
          <a:bodyPr>
            <a:normAutofit fontScale="92500" lnSpcReduction="10000"/>
          </a:bodyPr>
          <a:lstStyle/>
          <a:p>
            <a:pPr marL="109728" indent="0">
              <a:buNone/>
            </a:pPr>
            <a:r>
              <a:rPr lang="nl-NL" dirty="0"/>
              <a:t>Oproep: geloof het Evangelie en waakzaamheid </a:t>
            </a:r>
            <a:br>
              <a:rPr lang="nl-NL" dirty="0"/>
            </a:br>
            <a:r>
              <a:rPr lang="nl-NL" dirty="0"/>
              <a:t>(Vgl. de wijze en dwaze meisjes in </a:t>
            </a:r>
            <a:r>
              <a:rPr lang="nl-NL" dirty="0" err="1"/>
              <a:t>Matt</a:t>
            </a:r>
            <a:r>
              <a:rPr lang="nl-NL" dirty="0"/>
              <a:t>. 25:1-13). </a:t>
            </a:r>
            <a:br>
              <a:rPr lang="nl-NL" dirty="0"/>
            </a:br>
            <a:endParaRPr lang="nl-NL" dirty="0"/>
          </a:p>
          <a:p>
            <a:pPr marL="109728" indent="0">
              <a:buNone/>
            </a:pPr>
            <a:r>
              <a:rPr lang="nl-NL" dirty="0">
                <a:solidFill>
                  <a:srgbClr val="FF0000"/>
                </a:solidFill>
              </a:rPr>
              <a:t>Wees niet bezorgd </a:t>
            </a:r>
            <a:r>
              <a:rPr lang="nl-NL" dirty="0"/>
              <a:t>(</a:t>
            </a:r>
            <a:r>
              <a:rPr lang="nl-NL" dirty="0" err="1"/>
              <a:t>Matt</a:t>
            </a:r>
            <a:r>
              <a:rPr lang="nl-NL" dirty="0"/>
              <a:t>. 6:25-34). God zal Zelf geven wat nodig is in tijden van verdrukking, in</a:t>
            </a:r>
            <a:br>
              <a:rPr lang="nl-NL" dirty="0"/>
            </a:br>
            <a:r>
              <a:rPr lang="nl-NL" dirty="0"/>
              <a:t>het bijzonder Zijn Geest om te spreken (Matt. 10:19-20). </a:t>
            </a:r>
            <a:br>
              <a:rPr lang="nl-NL" dirty="0"/>
            </a:br>
            <a:endParaRPr lang="nl-NL" dirty="0"/>
          </a:p>
          <a:p>
            <a:pPr marL="109728" indent="0">
              <a:buNone/>
            </a:pPr>
            <a:r>
              <a:rPr lang="nl-NL" dirty="0"/>
              <a:t>Ook verdrukking of benauwdheid kan geen scheiding brengen van de liefde van God in Christus; christenen zijn daardoor </a:t>
            </a:r>
            <a:r>
              <a:rPr lang="nl-NL" dirty="0">
                <a:solidFill>
                  <a:srgbClr val="FF0000"/>
                </a:solidFill>
              </a:rPr>
              <a:t>overwinnaars</a:t>
            </a:r>
            <a:r>
              <a:rPr lang="nl-NL" dirty="0"/>
              <a:t> (Rom. 8:37-39).</a:t>
            </a:r>
          </a:p>
          <a:p>
            <a:endParaRPr lang="nl-NL" dirty="0"/>
          </a:p>
        </p:txBody>
      </p:sp>
      <p:sp>
        <p:nvSpPr>
          <p:cNvPr id="3" name="Titel 2"/>
          <p:cNvSpPr>
            <a:spLocks noGrp="1"/>
          </p:cNvSpPr>
          <p:nvPr>
            <p:ph type="title"/>
          </p:nvPr>
        </p:nvSpPr>
        <p:spPr/>
        <p:txBody>
          <a:bodyPr/>
          <a:lstStyle/>
          <a:p>
            <a:r>
              <a:rPr lang="nl-NL" dirty="0"/>
              <a:t>14. Oproep</a:t>
            </a:r>
          </a:p>
        </p:txBody>
      </p:sp>
      <p:pic>
        <p:nvPicPr>
          <p:cNvPr id="8" name="Afbeelding 7">
            <a:extLst>
              <a:ext uri="{FF2B5EF4-FFF2-40B4-BE49-F238E27FC236}">
                <a16:creationId xmlns:a16="http://schemas.microsoft.com/office/drawing/2014/main" id="{65A33E1D-B804-76BB-1E60-4D5A0FF45F37}"/>
              </a:ext>
            </a:extLst>
          </p:cNvPr>
          <p:cNvPicPr>
            <a:picLocks noChangeAspect="1"/>
          </p:cNvPicPr>
          <p:nvPr/>
        </p:nvPicPr>
        <p:blipFill>
          <a:blip r:embed="rId2"/>
          <a:stretch>
            <a:fillRect/>
          </a:stretch>
        </p:blipFill>
        <p:spPr>
          <a:xfrm>
            <a:off x="8270543" y="1814211"/>
            <a:ext cx="3140691" cy="1614789"/>
          </a:xfrm>
          <a:prstGeom prst="rect">
            <a:avLst/>
          </a:prstGeom>
        </p:spPr>
      </p:pic>
    </p:spTree>
    <p:extLst>
      <p:ext uri="{BB962C8B-B14F-4D97-AF65-F5344CB8AC3E}">
        <p14:creationId xmlns:p14="http://schemas.microsoft.com/office/powerpoint/2010/main" val="1199500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20000"/>
          </a:bodyPr>
          <a:lstStyle/>
          <a:p>
            <a:pPr>
              <a:lnSpc>
                <a:spcPct val="115000"/>
              </a:lnSpc>
              <a:spcAft>
                <a:spcPts val="1000"/>
              </a:spcAft>
            </a:pPr>
            <a:r>
              <a:rPr lang="nl-NL" sz="2400" dirty="0">
                <a:solidFill>
                  <a:srgbClr val="FF0000"/>
                </a:solidFill>
                <a:ea typeface="Calibri"/>
                <a:cs typeface="Times New Roman"/>
              </a:rPr>
              <a:t>Maranatha</a:t>
            </a:r>
            <a:r>
              <a:rPr lang="nl-NL" sz="2400" dirty="0">
                <a:ea typeface="Calibri"/>
                <a:cs typeface="Times New Roman"/>
              </a:rPr>
              <a:t> = ‘onze Heere, kom!’ </a:t>
            </a:r>
            <a:br>
              <a:rPr lang="nl-NL" sz="2400" dirty="0">
                <a:ea typeface="Calibri"/>
                <a:cs typeface="Times New Roman"/>
              </a:rPr>
            </a:br>
            <a:endParaRPr lang="nl-NL" sz="2400" dirty="0">
              <a:ea typeface="Calibri"/>
              <a:cs typeface="Times New Roman"/>
            </a:endParaRPr>
          </a:p>
          <a:p>
            <a:pPr>
              <a:lnSpc>
                <a:spcPct val="115000"/>
              </a:lnSpc>
              <a:spcAft>
                <a:spcPts val="1000"/>
              </a:spcAft>
            </a:pPr>
            <a:r>
              <a:rPr lang="nl-NL" sz="2400" dirty="0">
                <a:ea typeface="Calibri"/>
                <a:cs typeface="Times New Roman"/>
              </a:rPr>
              <a:t>Aramees: * vaste uitdrukking</a:t>
            </a:r>
            <a:br>
              <a:rPr lang="nl-NL" sz="2400" dirty="0">
                <a:ea typeface="Calibri"/>
                <a:cs typeface="Times New Roman"/>
              </a:rPr>
            </a:br>
            <a:r>
              <a:rPr lang="nl-NL" sz="2400" dirty="0">
                <a:ea typeface="Calibri"/>
                <a:cs typeface="Times New Roman"/>
              </a:rPr>
              <a:t>               * verlangen naar de wederkomst</a:t>
            </a:r>
            <a:br>
              <a:rPr lang="nl-NL" sz="2400" dirty="0">
                <a:ea typeface="Calibri"/>
                <a:cs typeface="Times New Roman"/>
              </a:rPr>
            </a:br>
            <a:r>
              <a:rPr lang="nl-NL" sz="2400" dirty="0">
                <a:ea typeface="Calibri"/>
                <a:cs typeface="Times New Roman"/>
              </a:rPr>
              <a:t>               * belijden dat Jezus onze Heere is.</a:t>
            </a:r>
            <a:br>
              <a:rPr lang="nl-NL" sz="2400" dirty="0">
                <a:ea typeface="Calibri"/>
                <a:cs typeface="Times New Roman"/>
              </a:rPr>
            </a:br>
            <a:endParaRPr lang="nl-NL" sz="2400" dirty="0">
              <a:ea typeface="Calibri"/>
              <a:cs typeface="Times New Roman"/>
            </a:endParaRPr>
          </a:p>
          <a:p>
            <a:pPr>
              <a:lnSpc>
                <a:spcPct val="115000"/>
              </a:lnSpc>
              <a:spcAft>
                <a:spcPts val="1000"/>
              </a:spcAft>
            </a:pPr>
            <a:r>
              <a:rPr lang="nl-NL" sz="2400" dirty="0">
                <a:ea typeface="Calibri"/>
                <a:cs typeface="Times New Roman"/>
              </a:rPr>
              <a:t>Openb. 22:20 ‘Hij die deze dingen getuigt, zegt: Ja, Ik kom haastig. Amen, ja, kom Heere Jezus!’</a:t>
            </a:r>
          </a:p>
          <a:p>
            <a:endParaRPr lang="nl-NL" sz="2400" dirty="0"/>
          </a:p>
          <a:p>
            <a:r>
              <a:rPr lang="nl-NL" sz="2400" dirty="0"/>
              <a:t>1 Kor. 11:26 ‘Want zo dikwijls u dit brood eet en deze drinkbeker drinkt, verkondig de dood van de Heere, </a:t>
            </a:r>
            <a:r>
              <a:rPr lang="nl-NL" sz="2400" dirty="0">
                <a:solidFill>
                  <a:srgbClr val="FF0000"/>
                </a:solidFill>
              </a:rPr>
              <a:t>totdat Hij komt</a:t>
            </a:r>
            <a:r>
              <a:rPr lang="nl-NL" sz="2400" dirty="0"/>
              <a:t>’. (Toekomstverwachting bij het H.A.)</a:t>
            </a:r>
          </a:p>
        </p:txBody>
      </p:sp>
      <p:sp>
        <p:nvSpPr>
          <p:cNvPr id="3" name="Titel 2"/>
          <p:cNvSpPr>
            <a:spLocks noGrp="1"/>
          </p:cNvSpPr>
          <p:nvPr>
            <p:ph type="title"/>
          </p:nvPr>
        </p:nvSpPr>
        <p:spPr/>
        <p:txBody>
          <a:bodyPr/>
          <a:lstStyle/>
          <a:p>
            <a:r>
              <a:rPr lang="nl-NL" dirty="0"/>
              <a:t>15. Maranatha</a:t>
            </a:r>
          </a:p>
        </p:txBody>
      </p:sp>
      <p:pic>
        <p:nvPicPr>
          <p:cNvPr id="5" name="Afbeelding 4">
            <a:extLst>
              <a:ext uri="{FF2B5EF4-FFF2-40B4-BE49-F238E27FC236}">
                <a16:creationId xmlns:a16="http://schemas.microsoft.com/office/drawing/2014/main" id="{A8B180DD-33EC-8C5D-084D-BACD21EF4206}"/>
              </a:ext>
            </a:extLst>
          </p:cNvPr>
          <p:cNvPicPr>
            <a:picLocks noChangeAspect="1"/>
          </p:cNvPicPr>
          <p:nvPr/>
        </p:nvPicPr>
        <p:blipFill>
          <a:blip r:embed="rId2"/>
          <a:stretch>
            <a:fillRect/>
          </a:stretch>
        </p:blipFill>
        <p:spPr>
          <a:xfrm>
            <a:off x="6639440" y="1690688"/>
            <a:ext cx="2773920" cy="2078916"/>
          </a:xfrm>
          <a:prstGeom prst="rect">
            <a:avLst/>
          </a:prstGeom>
        </p:spPr>
      </p:pic>
    </p:spTree>
    <p:extLst>
      <p:ext uri="{BB962C8B-B14F-4D97-AF65-F5344CB8AC3E}">
        <p14:creationId xmlns:p14="http://schemas.microsoft.com/office/powerpoint/2010/main" val="1126120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93995"/>
            <a:ext cx="2033167" cy="2880320"/>
          </a:xfrm>
        </p:spPr>
      </p:pic>
      <p:sp>
        <p:nvSpPr>
          <p:cNvPr id="3" name="Titel 2"/>
          <p:cNvSpPr>
            <a:spLocks noGrp="1"/>
          </p:cNvSpPr>
          <p:nvPr>
            <p:ph type="title"/>
          </p:nvPr>
        </p:nvSpPr>
        <p:spPr/>
        <p:txBody>
          <a:bodyPr/>
          <a:lstStyle/>
          <a:p>
            <a:r>
              <a:rPr lang="nl-NL" dirty="0"/>
              <a:t>Literatuur</a:t>
            </a: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7811" y="1493995"/>
            <a:ext cx="1758257" cy="2843322"/>
          </a:xfrm>
          <a:prstGeom prst="rect">
            <a:avLst/>
          </a:prstGeom>
        </p:spPr>
      </p:pic>
      <p:sp>
        <p:nvSpPr>
          <p:cNvPr id="9" name="Tekstvak 8"/>
          <p:cNvSpPr txBox="1"/>
          <p:nvPr/>
        </p:nvSpPr>
        <p:spPr>
          <a:xfrm>
            <a:off x="838200" y="4680570"/>
            <a:ext cx="9688069" cy="2308324"/>
          </a:xfrm>
          <a:prstGeom prst="rect">
            <a:avLst/>
          </a:prstGeom>
          <a:noFill/>
        </p:spPr>
        <p:txBody>
          <a:bodyPr wrap="square" rtlCol="0">
            <a:spAutoFit/>
          </a:bodyPr>
          <a:lstStyle/>
          <a:p>
            <a:r>
              <a:rPr lang="nl-NL" dirty="0"/>
              <a:t>M.J. Paul, </a:t>
            </a:r>
            <a:r>
              <a:rPr lang="nl-NL" i="1" dirty="0"/>
              <a:t>Het nieuwe verbond</a:t>
            </a:r>
            <a:r>
              <a:rPr lang="nl-NL" dirty="0"/>
              <a:t>, 2013 (https://mjpaul.nl/2013-het-nieuwe-verbond/)</a:t>
            </a:r>
          </a:p>
          <a:p>
            <a:endParaRPr lang="nl-NL" dirty="0"/>
          </a:p>
          <a:p>
            <a:r>
              <a:rPr lang="nl-NL" dirty="0"/>
              <a:t>J. Hoek (red.), </a:t>
            </a:r>
            <a:r>
              <a:rPr lang="nl-NL" i="1" dirty="0"/>
              <a:t>Profetisch licht: toekomst voor Israël en de kerk</a:t>
            </a:r>
            <a:r>
              <a:rPr lang="nl-NL" dirty="0"/>
              <a:t>, 2013.</a:t>
            </a:r>
          </a:p>
          <a:p>
            <a:endParaRPr lang="nl-NL" dirty="0"/>
          </a:p>
          <a:p>
            <a:r>
              <a:rPr lang="nl-NL" dirty="0"/>
              <a:t>M. van Campen </a:t>
            </a:r>
            <a:r>
              <a:rPr lang="nl-NL" dirty="0" err="1"/>
              <a:t>e.a</a:t>
            </a:r>
            <a:r>
              <a:rPr lang="nl-NL" dirty="0"/>
              <a:t>, </a:t>
            </a:r>
            <a:r>
              <a:rPr lang="nl-NL" i="1" dirty="0"/>
              <a:t>Met het oog op Israël. Bezinning en Bijbelstudies</a:t>
            </a:r>
            <a:r>
              <a:rPr lang="nl-NL" dirty="0"/>
              <a:t>, 2022. </a:t>
            </a:r>
          </a:p>
          <a:p>
            <a:endParaRPr lang="nl-NL" dirty="0"/>
          </a:p>
          <a:p>
            <a:r>
              <a:rPr lang="nl-NL" dirty="0"/>
              <a:t>M.J. Paul, </a:t>
            </a:r>
            <a:r>
              <a:rPr lang="nl-NL" i="1" dirty="0"/>
              <a:t>Mattheüs. Bijbelverklaring met Joodse en archeologische achtergronden</a:t>
            </a:r>
            <a:r>
              <a:rPr lang="nl-NL" dirty="0"/>
              <a:t>, 2025.</a:t>
            </a:r>
          </a:p>
          <a:p>
            <a:endParaRPr lang="nl-NL" dirty="0"/>
          </a:p>
        </p:txBody>
      </p:sp>
      <p:pic>
        <p:nvPicPr>
          <p:cNvPr id="6" name="Afbeelding 5">
            <a:extLst>
              <a:ext uri="{FF2B5EF4-FFF2-40B4-BE49-F238E27FC236}">
                <a16:creationId xmlns:a16="http://schemas.microsoft.com/office/drawing/2014/main" id="{DB8F54BF-62A3-6ABF-66C6-E4D5C0DD6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9623" y="1464987"/>
            <a:ext cx="1920167" cy="2872330"/>
          </a:xfrm>
          <a:prstGeom prst="rect">
            <a:avLst/>
          </a:prstGeom>
        </p:spPr>
      </p:pic>
      <p:pic>
        <p:nvPicPr>
          <p:cNvPr id="10" name="Afbeelding 9">
            <a:extLst>
              <a:ext uri="{FF2B5EF4-FFF2-40B4-BE49-F238E27FC236}">
                <a16:creationId xmlns:a16="http://schemas.microsoft.com/office/drawing/2014/main" id="{B6077497-6413-11F2-8BD1-7ADA0688B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045" y="1489411"/>
            <a:ext cx="1920167" cy="2884904"/>
          </a:xfrm>
          <a:prstGeom prst="rect">
            <a:avLst/>
          </a:prstGeom>
        </p:spPr>
      </p:pic>
    </p:spTree>
    <p:extLst>
      <p:ext uri="{BB962C8B-B14F-4D97-AF65-F5344CB8AC3E}">
        <p14:creationId xmlns:p14="http://schemas.microsoft.com/office/powerpoint/2010/main" val="68959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70;p35">
            <a:extLst>
              <a:ext uri="{FF2B5EF4-FFF2-40B4-BE49-F238E27FC236}">
                <a16:creationId xmlns:a16="http://schemas.microsoft.com/office/drawing/2014/main" id="{EF8AEE70-874F-E7F0-8DF3-19DF78A85417}"/>
              </a:ext>
            </a:extLst>
          </p:cNvPr>
          <p:cNvSpPr txBox="1">
            <a:spLocks noGrp="1"/>
          </p:cNvSpPr>
          <p:nvPr>
            <p:ph type="ctrTitle"/>
          </p:nvPr>
        </p:nvSpPr>
        <p:spPr>
          <a:xfrm>
            <a:off x="0" y="92244"/>
            <a:ext cx="10337703" cy="998104"/>
          </a:xfrm>
        </p:spPr>
        <p:txBody>
          <a:bodyPr anchorCtr="0"/>
          <a:lstStyle/>
          <a:p>
            <a:pPr lvl="0" algn="l"/>
            <a:r>
              <a:rPr lang="nl-NL">
                <a:solidFill>
                  <a:srgbClr val="0C1117"/>
                </a:solidFill>
              </a:rPr>
              <a:t>Pauze tot 21:15u</a:t>
            </a:r>
            <a:endParaRPr lang="nl-NL"/>
          </a:p>
        </p:txBody>
      </p:sp>
      <p:sp>
        <p:nvSpPr>
          <p:cNvPr id="3" name="Google Shape;471;p35">
            <a:extLst>
              <a:ext uri="{FF2B5EF4-FFF2-40B4-BE49-F238E27FC236}">
                <a16:creationId xmlns:a16="http://schemas.microsoft.com/office/drawing/2014/main" id="{16D9774A-F35C-7691-714E-379210772CBB}"/>
              </a:ext>
            </a:extLst>
          </p:cNvPr>
          <p:cNvSpPr txBox="1">
            <a:spLocks noGrp="1"/>
          </p:cNvSpPr>
          <p:nvPr>
            <p:ph type="subTitle" idx="1"/>
          </p:nvPr>
        </p:nvSpPr>
        <p:spPr>
          <a:xfrm>
            <a:off x="0" y="1383953"/>
            <a:ext cx="6005386" cy="3262186"/>
          </a:xfrm>
        </p:spPr>
        <p:txBody>
          <a:bodyPr anchorCtr="0"/>
          <a:lstStyle/>
          <a:p>
            <a:pPr marL="0" lvl="0" indent="0" algn="l">
              <a:buNone/>
            </a:pPr>
            <a:r>
              <a:rPr lang="nl-NL" sz="2400" dirty="0"/>
              <a:t>30 Mei	Concert Wijk bij Duurstede </a:t>
            </a:r>
          </a:p>
          <a:p>
            <a:pPr marL="0" lvl="0" indent="0" algn="l">
              <a:buNone/>
            </a:pPr>
            <a:r>
              <a:rPr lang="nl-NL" sz="2400" dirty="0"/>
              <a:t>13 Juni	Hardinxveld SDOK</a:t>
            </a:r>
          </a:p>
          <a:p>
            <a:pPr marL="0" lvl="0" indent="0" algn="l">
              <a:spcBef>
                <a:spcPts val="0"/>
              </a:spcBef>
            </a:pPr>
            <a:endParaRPr lang="nl-NL" dirty="0">
              <a:latin typeface="Arial"/>
            </a:endParaRPr>
          </a:p>
        </p:txBody>
      </p:sp>
      <p:pic>
        <p:nvPicPr>
          <p:cNvPr id="4" name="Google Shape;472;p35">
            <a:extLst>
              <a:ext uri="{FF2B5EF4-FFF2-40B4-BE49-F238E27FC236}">
                <a16:creationId xmlns:a16="http://schemas.microsoft.com/office/drawing/2014/main" id="{CAC9F552-CE60-A343-6821-6EAC8EB500DF}"/>
              </a:ext>
            </a:extLst>
          </p:cNvPr>
          <p:cNvPicPr>
            <a:picLocks noChangeAspect="1"/>
          </p:cNvPicPr>
          <p:nvPr/>
        </p:nvPicPr>
        <p:blipFill>
          <a:blip r:embed="rId3">
            <a:alphaModFix/>
          </a:blip>
          <a:srcRect l="17094" r="23764"/>
          <a:stretch>
            <a:fillRect/>
          </a:stretch>
        </p:blipFill>
        <p:spPr>
          <a:xfrm>
            <a:off x="6120362" y="0"/>
            <a:ext cx="6071634" cy="6858000"/>
          </a:xfrm>
          <a:prstGeom prst="rect">
            <a:avLst/>
          </a:prstGeom>
          <a:noFill/>
          <a:ln cap="flat">
            <a:noFill/>
          </a:ln>
        </p:spPr>
      </p:pic>
      <p:pic>
        <p:nvPicPr>
          <p:cNvPr id="5" name="Google Shape;473;p35">
            <a:extLst>
              <a:ext uri="{FF2B5EF4-FFF2-40B4-BE49-F238E27FC236}">
                <a16:creationId xmlns:a16="http://schemas.microsoft.com/office/drawing/2014/main" id="{51A2BD3F-DA30-EE80-4288-0795969C83A2}"/>
              </a:ext>
            </a:extLst>
          </p:cNvPr>
          <p:cNvPicPr>
            <a:picLocks noChangeAspect="1"/>
          </p:cNvPicPr>
          <p:nvPr/>
        </p:nvPicPr>
        <p:blipFill>
          <a:blip r:embed="rId4">
            <a:alphaModFix/>
          </a:blip>
          <a:srcRect l="22539" r="18084"/>
          <a:stretch>
            <a:fillRect/>
          </a:stretch>
        </p:blipFill>
        <p:spPr>
          <a:xfrm>
            <a:off x="6096003" y="57150"/>
            <a:ext cx="6096003" cy="6858000"/>
          </a:xfrm>
          <a:prstGeom prst="rect">
            <a:avLst/>
          </a:prstGeom>
          <a:noFill/>
          <a:ln cap="flat">
            <a:noFill/>
          </a:ln>
        </p:spPr>
      </p:pic>
      <p:pic>
        <p:nvPicPr>
          <p:cNvPr id="7" name="Google Shape;138;p4">
            <a:extLst>
              <a:ext uri="{FF2B5EF4-FFF2-40B4-BE49-F238E27FC236}">
                <a16:creationId xmlns:a16="http://schemas.microsoft.com/office/drawing/2014/main" id="{2FB67847-A84E-7F60-9141-8F026B92886D}"/>
              </a:ext>
            </a:extLst>
          </p:cNvPr>
          <p:cNvPicPr>
            <a:picLocks noChangeAspect="1"/>
          </p:cNvPicPr>
          <p:nvPr/>
        </p:nvPicPr>
        <p:blipFill>
          <a:blip r:embed="rId5">
            <a:alphaModFix/>
          </a:blip>
          <a:srcRect l="5568" t="8311" r="4938" b="8178"/>
          <a:stretch>
            <a:fillRect/>
          </a:stretch>
        </p:blipFill>
        <p:spPr>
          <a:xfrm>
            <a:off x="162866" y="5756295"/>
            <a:ext cx="1081799" cy="1009461"/>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6;p4">
            <a:extLst>
              <a:ext uri="{FF2B5EF4-FFF2-40B4-BE49-F238E27FC236}">
                <a16:creationId xmlns:a16="http://schemas.microsoft.com/office/drawing/2014/main" id="{94BE7B84-3C86-1A26-6D48-71F84B799D3D}"/>
              </a:ext>
            </a:extLst>
          </p:cNvPr>
          <p:cNvSpPr txBox="1">
            <a:spLocks noGrp="1"/>
          </p:cNvSpPr>
          <p:nvPr>
            <p:ph type="title"/>
          </p:nvPr>
        </p:nvSpPr>
        <p:spPr/>
        <p:txBody>
          <a:bodyPr/>
          <a:lstStyle/>
          <a:p>
            <a:pPr lvl="0"/>
            <a:r>
              <a:rPr lang="nl-NL"/>
              <a:t>Vraagbespreking: </a:t>
            </a:r>
          </a:p>
        </p:txBody>
      </p:sp>
      <p:sp>
        <p:nvSpPr>
          <p:cNvPr id="3" name="Google Shape;137;p4">
            <a:extLst>
              <a:ext uri="{FF2B5EF4-FFF2-40B4-BE49-F238E27FC236}">
                <a16:creationId xmlns:a16="http://schemas.microsoft.com/office/drawing/2014/main" id="{DFCB275C-18AB-FA75-DD40-9111B1797CB0}"/>
              </a:ext>
            </a:extLst>
          </p:cNvPr>
          <p:cNvSpPr txBox="1">
            <a:spLocks noGrp="1"/>
          </p:cNvSpPr>
          <p:nvPr>
            <p:ph idx="1"/>
          </p:nvPr>
        </p:nvSpPr>
        <p:spPr/>
        <p:txBody>
          <a:bodyPr/>
          <a:lstStyle/>
          <a:p>
            <a:endParaRPr lang="nl-NL"/>
          </a:p>
        </p:txBody>
      </p:sp>
      <p:pic>
        <p:nvPicPr>
          <p:cNvPr id="4" name="Google Shape;138;p4">
            <a:extLst>
              <a:ext uri="{FF2B5EF4-FFF2-40B4-BE49-F238E27FC236}">
                <a16:creationId xmlns:a16="http://schemas.microsoft.com/office/drawing/2014/main" id="{3AAB977B-A3DB-08EC-229B-CEA95CE7A45D}"/>
              </a:ext>
            </a:extLst>
          </p:cNvPr>
          <p:cNvPicPr>
            <a:picLocks noChangeAspect="1"/>
          </p:cNvPicPr>
          <p:nvPr/>
        </p:nvPicPr>
        <p:blipFill>
          <a:blip r:embed="rId3">
            <a:alphaModFix/>
          </a:blip>
          <a:srcRect l="5568" t="8311" r="4938" b="8178"/>
          <a:stretch>
            <a:fillRect/>
          </a:stretch>
        </p:blipFill>
        <p:spPr>
          <a:xfrm>
            <a:off x="297300" y="5672232"/>
            <a:ext cx="1081799" cy="1009461"/>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8;p3">
            <a:extLst>
              <a:ext uri="{FF2B5EF4-FFF2-40B4-BE49-F238E27FC236}">
                <a16:creationId xmlns:a16="http://schemas.microsoft.com/office/drawing/2014/main" id="{3465481E-CACC-BA84-2B09-AF3DD061BB40}"/>
              </a:ext>
            </a:extLst>
          </p:cNvPr>
          <p:cNvSpPr txBox="1">
            <a:spLocks noGrp="1"/>
          </p:cNvSpPr>
          <p:nvPr>
            <p:ph type="title"/>
          </p:nvPr>
        </p:nvSpPr>
        <p:spPr>
          <a:xfrm>
            <a:off x="960193" y="500057"/>
            <a:ext cx="10515600" cy="1325559"/>
          </a:xfrm>
        </p:spPr>
        <p:txBody>
          <a:bodyPr/>
          <a:lstStyle/>
          <a:p>
            <a:pPr lvl="0"/>
            <a:r>
              <a:rPr lang="nl-NL" dirty="0"/>
              <a:t>Psalm 25 vers 2</a:t>
            </a:r>
          </a:p>
        </p:txBody>
      </p:sp>
      <p:sp>
        <p:nvSpPr>
          <p:cNvPr id="3" name="Google Shape;129;p3">
            <a:extLst>
              <a:ext uri="{FF2B5EF4-FFF2-40B4-BE49-F238E27FC236}">
                <a16:creationId xmlns:a16="http://schemas.microsoft.com/office/drawing/2014/main" id="{2CABCB75-81D2-E5B0-C173-86BBFE7C71A1}"/>
              </a:ext>
            </a:extLst>
          </p:cNvPr>
          <p:cNvSpPr txBox="1">
            <a:spLocks noGrp="1"/>
          </p:cNvSpPr>
          <p:nvPr>
            <p:ph idx="1"/>
          </p:nvPr>
        </p:nvSpPr>
        <p:spPr/>
        <p:txBody>
          <a:bodyPr>
            <a:normAutofit/>
          </a:bodyPr>
          <a:lstStyle/>
          <a:p>
            <a:pPr algn="l"/>
            <a:r>
              <a:rPr lang="nl-NL" sz="2600" b="1" dirty="0">
                <a:latin typeface="Helvetica Neue" pitchFamily="2"/>
              </a:rPr>
              <a:t>Vers 2:</a:t>
            </a:r>
            <a:br>
              <a:rPr lang="nl-NL" sz="2600" dirty="0">
                <a:latin typeface="Helvetica Neue" pitchFamily="2"/>
              </a:rPr>
            </a:br>
            <a:r>
              <a:rPr lang="nl-NL" b="0" i="0" u="none" strike="noStrike" dirty="0">
                <a:solidFill>
                  <a:srgbClr val="000000"/>
                </a:solidFill>
                <a:effectLst/>
                <a:latin typeface="Arial" panose="020B0604020202020204" pitchFamily="34" charset="0"/>
                <a:cs typeface="Arial" panose="020B0604020202020204" pitchFamily="34" charset="0"/>
              </a:rPr>
              <a:t>HEER, ai, maak mij Uwe wegen,</a:t>
            </a:r>
            <a:br>
              <a:rPr lang="nl-NL" b="0" i="0" u="none" strike="noStrike" dirty="0">
                <a:solidFill>
                  <a:srgbClr val="000000"/>
                </a:solidFill>
                <a:effectLst/>
                <a:latin typeface="Arial" panose="020B0604020202020204" pitchFamily="34" charset="0"/>
                <a:cs typeface="Arial" panose="020B0604020202020204" pitchFamily="34" charset="0"/>
              </a:rPr>
            </a:br>
            <a:r>
              <a:rPr lang="nl-NL" b="0" i="0" u="none" strike="noStrike" dirty="0">
                <a:solidFill>
                  <a:srgbClr val="000000"/>
                </a:solidFill>
                <a:effectLst/>
                <a:latin typeface="Arial" panose="020B0604020202020204" pitchFamily="34" charset="0"/>
                <a:cs typeface="Arial" panose="020B0604020202020204" pitchFamily="34" charset="0"/>
              </a:rPr>
              <a:t>Door Uw woord en Geest bekend;</a:t>
            </a:r>
            <a:br>
              <a:rPr lang="nl-NL" b="0" i="0" u="none" strike="noStrike" dirty="0">
                <a:solidFill>
                  <a:srgbClr val="000000"/>
                </a:solidFill>
                <a:effectLst/>
                <a:latin typeface="Arial" panose="020B0604020202020204" pitchFamily="34" charset="0"/>
                <a:cs typeface="Arial" panose="020B0604020202020204" pitchFamily="34" charset="0"/>
              </a:rPr>
            </a:br>
            <a:r>
              <a:rPr lang="nl-NL" b="0" i="0" u="none" strike="noStrike" dirty="0">
                <a:solidFill>
                  <a:srgbClr val="000000"/>
                </a:solidFill>
                <a:effectLst/>
                <a:latin typeface="Arial" panose="020B0604020202020204" pitchFamily="34" charset="0"/>
                <a:cs typeface="Arial" panose="020B0604020202020204" pitchFamily="34" charset="0"/>
              </a:rPr>
              <a:t>Leer mij, hoe die zijn gelegen,</a:t>
            </a:r>
            <a:br>
              <a:rPr lang="nl-NL" b="0" i="0" u="none" strike="noStrike" dirty="0">
                <a:solidFill>
                  <a:srgbClr val="000000"/>
                </a:solidFill>
                <a:effectLst/>
                <a:latin typeface="Arial" panose="020B0604020202020204" pitchFamily="34" charset="0"/>
                <a:cs typeface="Arial" panose="020B0604020202020204" pitchFamily="34" charset="0"/>
              </a:rPr>
            </a:br>
            <a:r>
              <a:rPr lang="nl-NL" b="0" i="0" u="none" strike="noStrike" dirty="0">
                <a:solidFill>
                  <a:srgbClr val="000000"/>
                </a:solidFill>
                <a:effectLst/>
                <a:latin typeface="Arial" panose="020B0604020202020204" pitchFamily="34" charset="0"/>
                <a:cs typeface="Arial" panose="020B0604020202020204" pitchFamily="34" charset="0"/>
              </a:rPr>
              <a:t>En waarheen G' Uw treden wendt,</a:t>
            </a:r>
            <a:br>
              <a:rPr lang="nl-NL" b="0" i="0" u="none" strike="noStrike" dirty="0">
                <a:solidFill>
                  <a:srgbClr val="000000"/>
                </a:solidFill>
                <a:effectLst/>
                <a:latin typeface="Arial" panose="020B0604020202020204" pitchFamily="34" charset="0"/>
                <a:cs typeface="Arial" panose="020B0604020202020204" pitchFamily="34" charset="0"/>
              </a:rPr>
            </a:br>
            <a:r>
              <a:rPr lang="nl-NL" b="0" i="0" u="none" strike="noStrike" dirty="0">
                <a:solidFill>
                  <a:srgbClr val="000000"/>
                </a:solidFill>
                <a:effectLst/>
                <a:latin typeface="Arial" panose="020B0604020202020204" pitchFamily="34" charset="0"/>
                <a:cs typeface="Arial" panose="020B0604020202020204" pitchFamily="34" charset="0"/>
              </a:rPr>
              <a:t>Leid mij in Uw waarheid, leer</a:t>
            </a:r>
            <a:br>
              <a:rPr lang="nl-NL" b="0" i="0" u="none" strike="noStrike" dirty="0">
                <a:solidFill>
                  <a:srgbClr val="000000"/>
                </a:solidFill>
                <a:effectLst/>
                <a:latin typeface="Arial" panose="020B0604020202020204" pitchFamily="34" charset="0"/>
                <a:cs typeface="Arial" panose="020B0604020202020204" pitchFamily="34" charset="0"/>
              </a:rPr>
            </a:br>
            <a:r>
              <a:rPr lang="nl-NL" b="0" i="0" u="none" strike="noStrike" dirty="0" err="1">
                <a:solidFill>
                  <a:srgbClr val="000000"/>
                </a:solidFill>
                <a:effectLst/>
                <a:latin typeface="Arial" panose="020B0604020202020204" pitchFamily="34" charset="0"/>
                <a:cs typeface="Arial" panose="020B0604020202020204" pitchFamily="34" charset="0"/>
              </a:rPr>
              <a:t>IJv'rig</a:t>
            </a:r>
            <a:r>
              <a:rPr lang="nl-NL" b="0" i="0" u="none" strike="noStrike" dirty="0">
                <a:solidFill>
                  <a:srgbClr val="000000"/>
                </a:solidFill>
                <a:effectLst/>
                <a:latin typeface="Arial" panose="020B0604020202020204" pitchFamily="34" charset="0"/>
                <a:cs typeface="Arial" panose="020B0604020202020204" pitchFamily="34" charset="0"/>
              </a:rPr>
              <a:t> mij Uw wet betrachten;</a:t>
            </a:r>
            <a:br>
              <a:rPr lang="nl-NL" b="0" i="0" u="none" strike="noStrike" dirty="0">
                <a:solidFill>
                  <a:srgbClr val="000000"/>
                </a:solidFill>
                <a:effectLst/>
                <a:latin typeface="Arial" panose="020B0604020202020204" pitchFamily="34" charset="0"/>
                <a:cs typeface="Arial" panose="020B0604020202020204" pitchFamily="34" charset="0"/>
              </a:rPr>
            </a:br>
            <a:r>
              <a:rPr lang="nl-NL" b="0" i="0" u="none" strike="noStrike" dirty="0">
                <a:solidFill>
                  <a:srgbClr val="000000"/>
                </a:solidFill>
                <a:effectLst/>
                <a:latin typeface="Arial" panose="020B0604020202020204" pitchFamily="34" charset="0"/>
                <a:cs typeface="Arial" panose="020B0604020202020204" pitchFamily="34" charset="0"/>
              </a:rPr>
              <a:t>Want Gij zijt mijn heil, o HEER,</a:t>
            </a:r>
            <a:br>
              <a:rPr lang="nl-NL" b="0" i="0" u="none" strike="noStrike" dirty="0">
                <a:solidFill>
                  <a:srgbClr val="000000"/>
                </a:solidFill>
                <a:effectLst/>
                <a:latin typeface="Arial" panose="020B0604020202020204" pitchFamily="34" charset="0"/>
                <a:cs typeface="Arial" panose="020B0604020202020204" pitchFamily="34" charset="0"/>
              </a:rPr>
            </a:br>
            <a:r>
              <a:rPr lang="nl-NL" b="0" i="0" u="none" strike="noStrike" dirty="0">
                <a:solidFill>
                  <a:srgbClr val="000000"/>
                </a:solidFill>
                <a:effectLst/>
                <a:latin typeface="Arial" panose="020B0604020202020204" pitchFamily="34" charset="0"/>
                <a:cs typeface="Arial" panose="020B0604020202020204" pitchFamily="34" charset="0"/>
              </a:rPr>
              <a:t>'k Blijf U al den dag verwachten.</a:t>
            </a:r>
          </a:p>
          <a:p>
            <a:pPr marL="0" indent="0">
              <a:buNone/>
            </a:pPr>
            <a:endParaRPr lang="nl-NL" sz="2600" dirty="0"/>
          </a:p>
        </p:txBody>
      </p:sp>
      <p:pic>
        <p:nvPicPr>
          <p:cNvPr id="4" name="Google Shape;130;p3">
            <a:extLst>
              <a:ext uri="{FF2B5EF4-FFF2-40B4-BE49-F238E27FC236}">
                <a16:creationId xmlns:a16="http://schemas.microsoft.com/office/drawing/2014/main" id="{BAE37DBC-370D-3EE7-0E42-102318B42EB5}"/>
              </a:ext>
            </a:extLst>
          </p:cNvPr>
          <p:cNvPicPr>
            <a:picLocks noChangeAspect="1"/>
          </p:cNvPicPr>
          <p:nvPr/>
        </p:nvPicPr>
        <p:blipFill>
          <a:blip r:embed="rId3">
            <a:alphaModFix/>
          </a:blip>
          <a:srcRect l="5568" t="8311" r="4938" b="8178"/>
          <a:stretch>
            <a:fillRect/>
          </a:stretch>
        </p:blipFill>
        <p:spPr>
          <a:xfrm>
            <a:off x="0" y="5758688"/>
            <a:ext cx="1081799" cy="1009461"/>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6;p4">
            <a:extLst>
              <a:ext uri="{FF2B5EF4-FFF2-40B4-BE49-F238E27FC236}">
                <a16:creationId xmlns:a16="http://schemas.microsoft.com/office/drawing/2014/main" id="{47B32C44-FCA3-71E9-E515-1D0F954936D7}"/>
              </a:ext>
            </a:extLst>
          </p:cNvPr>
          <p:cNvSpPr txBox="1">
            <a:spLocks noGrp="1"/>
          </p:cNvSpPr>
          <p:nvPr>
            <p:ph type="title"/>
          </p:nvPr>
        </p:nvSpPr>
        <p:spPr/>
        <p:txBody>
          <a:bodyPr/>
          <a:lstStyle/>
          <a:p>
            <a:pPr lvl="0"/>
            <a:r>
              <a:rPr lang="nl-NL" dirty="0"/>
              <a:t>Afsluiting</a:t>
            </a:r>
          </a:p>
        </p:txBody>
      </p:sp>
      <p:sp>
        <p:nvSpPr>
          <p:cNvPr id="3" name="Google Shape;137;p4">
            <a:extLst>
              <a:ext uri="{FF2B5EF4-FFF2-40B4-BE49-F238E27FC236}">
                <a16:creationId xmlns:a16="http://schemas.microsoft.com/office/drawing/2014/main" id="{4B9BCF65-574D-91F7-9372-82ED07276C6D}"/>
              </a:ext>
            </a:extLst>
          </p:cNvPr>
          <p:cNvSpPr txBox="1">
            <a:spLocks noGrp="1"/>
          </p:cNvSpPr>
          <p:nvPr>
            <p:ph idx="1"/>
          </p:nvPr>
        </p:nvSpPr>
        <p:spPr>
          <a:xfrm>
            <a:off x="838203" y="1825627"/>
            <a:ext cx="8417008" cy="1603373"/>
          </a:xfrm>
        </p:spPr>
        <p:txBody>
          <a:bodyPr>
            <a:normAutofit/>
          </a:bodyPr>
          <a:lstStyle/>
          <a:p>
            <a:r>
              <a:rPr lang="nl-NL" dirty="0"/>
              <a:t>Zingen</a:t>
            </a:r>
          </a:p>
          <a:p>
            <a:r>
              <a:rPr lang="nl-NL" dirty="0"/>
              <a:t>Dankgebed</a:t>
            </a:r>
          </a:p>
          <a:p>
            <a:r>
              <a:rPr lang="nl-NL" dirty="0"/>
              <a:t>Mededelingen</a:t>
            </a:r>
          </a:p>
        </p:txBody>
      </p:sp>
      <p:pic>
        <p:nvPicPr>
          <p:cNvPr id="4" name="Google Shape;138;p4">
            <a:extLst>
              <a:ext uri="{FF2B5EF4-FFF2-40B4-BE49-F238E27FC236}">
                <a16:creationId xmlns:a16="http://schemas.microsoft.com/office/drawing/2014/main" id="{07E6276A-8D5D-EBBA-8391-D4B32FA9B00F}"/>
              </a:ext>
            </a:extLst>
          </p:cNvPr>
          <p:cNvPicPr>
            <a:picLocks noChangeAspect="1"/>
          </p:cNvPicPr>
          <p:nvPr/>
        </p:nvPicPr>
        <p:blipFill>
          <a:blip r:embed="rId3">
            <a:alphaModFix/>
          </a:blip>
          <a:srcRect l="5568" t="8311" r="4938" b="8178"/>
          <a:stretch>
            <a:fillRect/>
          </a:stretch>
        </p:blipFill>
        <p:spPr>
          <a:xfrm>
            <a:off x="297300" y="5483414"/>
            <a:ext cx="1081799" cy="1009461"/>
          </a:xfrm>
          <a:prstGeom prst="rect">
            <a:avLst/>
          </a:prstGeom>
          <a:noFill/>
          <a:ln cap="flat">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6;p4">
            <a:extLst>
              <a:ext uri="{FF2B5EF4-FFF2-40B4-BE49-F238E27FC236}">
                <a16:creationId xmlns:a16="http://schemas.microsoft.com/office/drawing/2014/main" id="{327857D3-01DA-81EE-9C8D-267B9A549384}"/>
              </a:ext>
            </a:extLst>
          </p:cNvPr>
          <p:cNvSpPr txBox="1">
            <a:spLocks noGrp="1"/>
          </p:cNvSpPr>
          <p:nvPr>
            <p:ph type="title"/>
          </p:nvPr>
        </p:nvSpPr>
        <p:spPr/>
        <p:txBody>
          <a:bodyPr/>
          <a:lstStyle/>
          <a:p>
            <a:pPr lvl="0"/>
            <a:r>
              <a:rPr lang="nl-NL" dirty="0"/>
              <a:t>Wat de toekomst </a:t>
            </a:r>
            <a:r>
              <a:rPr lang="nl-NL" dirty="0" err="1"/>
              <a:t>brenge</a:t>
            </a:r>
            <a:r>
              <a:rPr lang="nl-NL" dirty="0"/>
              <a:t> moge 1,2,3 en 4</a:t>
            </a:r>
          </a:p>
        </p:txBody>
      </p:sp>
      <p:sp>
        <p:nvSpPr>
          <p:cNvPr id="3" name="Google Shape;137;p4">
            <a:extLst>
              <a:ext uri="{FF2B5EF4-FFF2-40B4-BE49-F238E27FC236}">
                <a16:creationId xmlns:a16="http://schemas.microsoft.com/office/drawing/2014/main" id="{8A416248-E8DE-0523-F8EC-4D33482DBE30}"/>
              </a:ext>
            </a:extLst>
          </p:cNvPr>
          <p:cNvSpPr txBox="1">
            <a:spLocks noGrp="1"/>
          </p:cNvSpPr>
          <p:nvPr>
            <p:ph idx="1"/>
          </p:nvPr>
        </p:nvSpPr>
        <p:spPr/>
        <p:txBody>
          <a:bodyPr>
            <a:normAutofit/>
          </a:bodyPr>
          <a:lstStyle/>
          <a:p>
            <a:pPr marL="0" lvl="0" indent="0">
              <a:lnSpc>
                <a:spcPct val="80000"/>
              </a:lnSpc>
              <a:spcBef>
                <a:spcPts val="0"/>
              </a:spcBef>
              <a:buNone/>
            </a:pPr>
            <a:r>
              <a:rPr lang="nl-NL" sz="3600" dirty="0"/>
              <a:t>1 Wat de toekomst brengen moge,</a:t>
            </a:r>
            <a:br>
              <a:rPr lang="nl-NL" sz="3600" dirty="0"/>
            </a:br>
            <a:r>
              <a:rPr lang="nl-NL" sz="3600" dirty="0"/>
              <a:t>mij geleidt des Heeren hand;</a:t>
            </a:r>
            <a:br>
              <a:rPr lang="nl-NL" sz="3600" dirty="0"/>
            </a:br>
            <a:r>
              <a:rPr lang="nl-NL" sz="3600" dirty="0"/>
              <a:t>moedig sla ik dus de ogen</a:t>
            </a:r>
            <a:br>
              <a:rPr lang="nl-NL" sz="3600" dirty="0"/>
            </a:br>
            <a:r>
              <a:rPr lang="nl-NL" sz="3600" dirty="0"/>
              <a:t>naar het onbekende land.</a:t>
            </a:r>
            <a:br>
              <a:rPr lang="nl-NL" sz="3600" dirty="0"/>
            </a:br>
            <a:r>
              <a:rPr lang="nl-NL" sz="3600" dirty="0"/>
              <a:t>Leer mij volgen zonder vragen;</a:t>
            </a:r>
            <a:br>
              <a:rPr lang="nl-NL" sz="3600" dirty="0"/>
            </a:br>
            <a:r>
              <a:rPr lang="nl-NL" sz="3600" dirty="0"/>
              <a:t>Vader, wat U doet is goed!</a:t>
            </a:r>
            <a:br>
              <a:rPr lang="nl-NL" sz="3600" dirty="0"/>
            </a:br>
            <a:r>
              <a:rPr lang="nl-NL" sz="3600" dirty="0"/>
              <a:t>Leer mij slechts het heden dragen</a:t>
            </a:r>
            <a:br>
              <a:rPr lang="nl-NL" sz="3600" dirty="0"/>
            </a:br>
            <a:r>
              <a:rPr lang="nl-NL" sz="3600" dirty="0"/>
              <a:t>met een rustig kalme moed!</a:t>
            </a:r>
            <a:endParaRPr lang="nl-NL" sz="4400" dirty="0">
              <a:latin typeface="Arial"/>
            </a:endParaRPr>
          </a:p>
        </p:txBody>
      </p:sp>
      <p:pic>
        <p:nvPicPr>
          <p:cNvPr id="4" name="Google Shape;138;p4">
            <a:extLst>
              <a:ext uri="{FF2B5EF4-FFF2-40B4-BE49-F238E27FC236}">
                <a16:creationId xmlns:a16="http://schemas.microsoft.com/office/drawing/2014/main" id="{9A00DC0A-B1BB-32C0-8BAB-CA393F5250F4}"/>
              </a:ext>
            </a:extLst>
          </p:cNvPr>
          <p:cNvPicPr>
            <a:picLocks noChangeAspect="1"/>
          </p:cNvPicPr>
          <p:nvPr/>
        </p:nvPicPr>
        <p:blipFill>
          <a:blip r:embed="rId3">
            <a:alphaModFix/>
          </a:blip>
          <a:srcRect l="5568" t="8311" r="4938" b="8178"/>
          <a:stretch>
            <a:fillRect/>
          </a:stretch>
        </p:blipFill>
        <p:spPr>
          <a:xfrm>
            <a:off x="0" y="5807169"/>
            <a:ext cx="1081799" cy="1009461"/>
          </a:xfrm>
          <a:prstGeom prst="rect">
            <a:avLst/>
          </a:prstGeom>
          <a:noFill/>
          <a:ln cap="flat">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6;p4">
            <a:extLst>
              <a:ext uri="{FF2B5EF4-FFF2-40B4-BE49-F238E27FC236}">
                <a16:creationId xmlns:a16="http://schemas.microsoft.com/office/drawing/2014/main" id="{327857D3-01DA-81EE-9C8D-267B9A549384}"/>
              </a:ext>
            </a:extLst>
          </p:cNvPr>
          <p:cNvSpPr txBox="1">
            <a:spLocks noGrp="1"/>
          </p:cNvSpPr>
          <p:nvPr>
            <p:ph type="title"/>
          </p:nvPr>
        </p:nvSpPr>
        <p:spPr/>
        <p:txBody>
          <a:bodyPr/>
          <a:lstStyle/>
          <a:p>
            <a:pPr lvl="0"/>
            <a:r>
              <a:rPr lang="nl-NL" dirty="0"/>
              <a:t>Wat de toekomst </a:t>
            </a:r>
            <a:r>
              <a:rPr lang="nl-NL" dirty="0" err="1"/>
              <a:t>brenge</a:t>
            </a:r>
            <a:r>
              <a:rPr lang="nl-NL" dirty="0"/>
              <a:t> moge</a:t>
            </a:r>
          </a:p>
        </p:txBody>
      </p:sp>
      <p:sp>
        <p:nvSpPr>
          <p:cNvPr id="3" name="Google Shape;137;p4">
            <a:extLst>
              <a:ext uri="{FF2B5EF4-FFF2-40B4-BE49-F238E27FC236}">
                <a16:creationId xmlns:a16="http://schemas.microsoft.com/office/drawing/2014/main" id="{8A416248-E8DE-0523-F8EC-4D33482DBE30}"/>
              </a:ext>
            </a:extLst>
          </p:cNvPr>
          <p:cNvSpPr txBox="1">
            <a:spLocks noGrp="1"/>
          </p:cNvSpPr>
          <p:nvPr>
            <p:ph idx="1"/>
          </p:nvPr>
        </p:nvSpPr>
        <p:spPr/>
        <p:txBody>
          <a:bodyPr>
            <a:normAutofit/>
          </a:bodyPr>
          <a:lstStyle/>
          <a:p>
            <a:pPr marL="0" lvl="0" indent="0">
              <a:lnSpc>
                <a:spcPct val="80000"/>
              </a:lnSpc>
              <a:spcBef>
                <a:spcPts val="0"/>
              </a:spcBef>
              <a:buNone/>
            </a:pPr>
            <a:r>
              <a:rPr lang="nl-NL" sz="3200" dirty="0"/>
              <a:t>2 Heer', ik wil Uw liefde loven,</a:t>
            </a:r>
            <a:br>
              <a:rPr lang="nl-NL" sz="3200" dirty="0"/>
            </a:br>
            <a:r>
              <a:rPr lang="nl-NL" sz="3200" dirty="0"/>
              <a:t>al begrijpt mijn ziel U niet.</a:t>
            </a:r>
            <a:br>
              <a:rPr lang="nl-NL" sz="3200" dirty="0"/>
            </a:br>
            <a:r>
              <a:rPr lang="nl-NL" sz="3200" dirty="0"/>
              <a:t>Zalig hij, die durft geloven,</a:t>
            </a:r>
            <a:br>
              <a:rPr lang="nl-NL" sz="3200" dirty="0"/>
            </a:br>
            <a:r>
              <a:rPr lang="nl-NL" sz="3200" dirty="0"/>
              <a:t>ook wanneer het oog niet ziet.</a:t>
            </a:r>
            <a:br>
              <a:rPr lang="nl-NL" sz="3200" dirty="0"/>
            </a:br>
            <a:r>
              <a:rPr lang="nl-NL" sz="3200" dirty="0"/>
              <a:t>Schijnen mij Uw wegen duister,</a:t>
            </a:r>
            <a:br>
              <a:rPr lang="nl-NL" sz="3200" dirty="0"/>
            </a:br>
            <a:r>
              <a:rPr lang="nl-NL" sz="3200" dirty="0"/>
              <a:t>zie, ik vraag U niet: waarom?</a:t>
            </a:r>
            <a:br>
              <a:rPr lang="nl-NL" sz="3200" dirty="0"/>
            </a:br>
            <a:r>
              <a:rPr lang="nl-NL" sz="3200" dirty="0"/>
              <a:t>Eenmaal zie ik al Uw luister,</a:t>
            </a:r>
            <a:br>
              <a:rPr lang="nl-NL" sz="3200" dirty="0"/>
            </a:br>
            <a:r>
              <a:rPr lang="nl-NL" sz="3200" dirty="0"/>
              <a:t>als ik in Uw hemel kom!</a:t>
            </a:r>
            <a:br>
              <a:rPr lang="nl-NL" sz="3200" dirty="0"/>
            </a:br>
            <a:endParaRPr lang="nl-NL" sz="4400" dirty="0">
              <a:latin typeface="Arial"/>
            </a:endParaRPr>
          </a:p>
        </p:txBody>
      </p:sp>
      <p:pic>
        <p:nvPicPr>
          <p:cNvPr id="4" name="Google Shape;138;p4">
            <a:extLst>
              <a:ext uri="{FF2B5EF4-FFF2-40B4-BE49-F238E27FC236}">
                <a16:creationId xmlns:a16="http://schemas.microsoft.com/office/drawing/2014/main" id="{9A00DC0A-B1BB-32C0-8BAB-CA393F5250F4}"/>
              </a:ext>
            </a:extLst>
          </p:cNvPr>
          <p:cNvPicPr>
            <a:picLocks noChangeAspect="1"/>
          </p:cNvPicPr>
          <p:nvPr/>
        </p:nvPicPr>
        <p:blipFill>
          <a:blip r:embed="rId3">
            <a:alphaModFix/>
          </a:blip>
          <a:srcRect l="5568" t="8311" r="4938" b="8178"/>
          <a:stretch>
            <a:fillRect/>
          </a:stretch>
        </p:blipFill>
        <p:spPr>
          <a:xfrm>
            <a:off x="0" y="5807169"/>
            <a:ext cx="1081799" cy="1009461"/>
          </a:xfrm>
          <a:prstGeom prst="rect">
            <a:avLst/>
          </a:prstGeom>
          <a:noFill/>
          <a:ln cap="flat">
            <a:noFill/>
          </a:ln>
        </p:spPr>
      </p:pic>
    </p:spTree>
    <p:extLst>
      <p:ext uri="{BB962C8B-B14F-4D97-AF65-F5344CB8AC3E}">
        <p14:creationId xmlns:p14="http://schemas.microsoft.com/office/powerpoint/2010/main" val="1094189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6;p4">
            <a:extLst>
              <a:ext uri="{FF2B5EF4-FFF2-40B4-BE49-F238E27FC236}">
                <a16:creationId xmlns:a16="http://schemas.microsoft.com/office/drawing/2014/main" id="{327857D3-01DA-81EE-9C8D-267B9A549384}"/>
              </a:ext>
            </a:extLst>
          </p:cNvPr>
          <p:cNvSpPr txBox="1">
            <a:spLocks noGrp="1"/>
          </p:cNvSpPr>
          <p:nvPr>
            <p:ph type="title"/>
          </p:nvPr>
        </p:nvSpPr>
        <p:spPr/>
        <p:txBody>
          <a:bodyPr/>
          <a:lstStyle/>
          <a:p>
            <a:pPr lvl="0"/>
            <a:r>
              <a:rPr lang="nl-NL" dirty="0"/>
              <a:t>Wat de toekomst </a:t>
            </a:r>
            <a:r>
              <a:rPr lang="nl-NL" dirty="0" err="1"/>
              <a:t>brenge</a:t>
            </a:r>
            <a:r>
              <a:rPr lang="nl-NL" dirty="0"/>
              <a:t> moge</a:t>
            </a:r>
          </a:p>
        </p:txBody>
      </p:sp>
      <p:sp>
        <p:nvSpPr>
          <p:cNvPr id="3" name="Google Shape;137;p4">
            <a:extLst>
              <a:ext uri="{FF2B5EF4-FFF2-40B4-BE49-F238E27FC236}">
                <a16:creationId xmlns:a16="http://schemas.microsoft.com/office/drawing/2014/main" id="{8A416248-E8DE-0523-F8EC-4D33482DBE30}"/>
              </a:ext>
            </a:extLst>
          </p:cNvPr>
          <p:cNvSpPr txBox="1">
            <a:spLocks noGrp="1"/>
          </p:cNvSpPr>
          <p:nvPr>
            <p:ph idx="1"/>
          </p:nvPr>
        </p:nvSpPr>
        <p:spPr/>
        <p:txBody>
          <a:bodyPr>
            <a:normAutofit/>
          </a:bodyPr>
          <a:lstStyle/>
          <a:p>
            <a:pPr marL="0" lvl="0" indent="0">
              <a:lnSpc>
                <a:spcPct val="80000"/>
              </a:lnSpc>
              <a:spcBef>
                <a:spcPts val="0"/>
              </a:spcBef>
              <a:buNone/>
            </a:pPr>
            <a:r>
              <a:rPr lang="nl-NL" sz="3600" dirty="0"/>
              <a:t>3 Laat mij niet mijn lot beslissen:</a:t>
            </a:r>
            <a:br>
              <a:rPr lang="nl-NL" sz="3600" dirty="0"/>
            </a:br>
            <a:r>
              <a:rPr lang="nl-NL" sz="3600" dirty="0"/>
              <a:t>zo ik mocht, ik durfde niet.</a:t>
            </a:r>
            <a:br>
              <a:rPr lang="nl-NL" sz="3600" dirty="0"/>
            </a:br>
            <a:r>
              <a:rPr lang="nl-NL" sz="3600" dirty="0"/>
              <a:t>Ach, hoe zou ik mij vergissen,</a:t>
            </a:r>
            <a:br>
              <a:rPr lang="nl-NL" sz="3600" dirty="0"/>
            </a:br>
            <a:r>
              <a:rPr lang="nl-NL" sz="3600" dirty="0"/>
              <a:t>als U mij de keuze liet!</a:t>
            </a:r>
            <a:br>
              <a:rPr lang="nl-NL" sz="3600" dirty="0"/>
            </a:br>
            <a:r>
              <a:rPr lang="nl-NL" sz="3600" dirty="0"/>
              <a:t>Wil mij als een kind </a:t>
            </a:r>
            <a:r>
              <a:rPr lang="nl-NL" sz="3600" dirty="0" err="1"/>
              <a:t>behand'len</a:t>
            </a:r>
            <a:r>
              <a:rPr lang="nl-NL" sz="3600" dirty="0"/>
              <a:t>,</a:t>
            </a:r>
            <a:br>
              <a:rPr lang="nl-NL" sz="3600" dirty="0"/>
            </a:br>
            <a:r>
              <a:rPr lang="nl-NL" sz="3600" dirty="0"/>
              <a:t>dat alleen de weg niet vindt:</a:t>
            </a:r>
            <a:br>
              <a:rPr lang="nl-NL" sz="3600" dirty="0"/>
            </a:br>
            <a:r>
              <a:rPr lang="nl-NL" sz="3600" dirty="0"/>
              <a:t>neem mijn hand in Uwe handen</a:t>
            </a:r>
            <a:br>
              <a:rPr lang="nl-NL" sz="3600" dirty="0"/>
            </a:br>
            <a:r>
              <a:rPr lang="nl-NL" sz="3600" dirty="0"/>
              <a:t>en geleid mij als een kind.</a:t>
            </a:r>
            <a:br>
              <a:rPr lang="nl-NL" sz="3200" dirty="0"/>
            </a:br>
            <a:endParaRPr lang="nl-NL" sz="4400" dirty="0">
              <a:latin typeface="Arial"/>
            </a:endParaRPr>
          </a:p>
        </p:txBody>
      </p:sp>
      <p:pic>
        <p:nvPicPr>
          <p:cNvPr id="4" name="Google Shape;138;p4">
            <a:extLst>
              <a:ext uri="{FF2B5EF4-FFF2-40B4-BE49-F238E27FC236}">
                <a16:creationId xmlns:a16="http://schemas.microsoft.com/office/drawing/2014/main" id="{9A00DC0A-B1BB-32C0-8BAB-CA393F5250F4}"/>
              </a:ext>
            </a:extLst>
          </p:cNvPr>
          <p:cNvPicPr>
            <a:picLocks noChangeAspect="1"/>
          </p:cNvPicPr>
          <p:nvPr/>
        </p:nvPicPr>
        <p:blipFill>
          <a:blip r:embed="rId3">
            <a:alphaModFix/>
          </a:blip>
          <a:srcRect l="5568" t="8311" r="4938" b="8178"/>
          <a:stretch>
            <a:fillRect/>
          </a:stretch>
        </p:blipFill>
        <p:spPr>
          <a:xfrm>
            <a:off x="0" y="5807169"/>
            <a:ext cx="1081799" cy="1009461"/>
          </a:xfrm>
          <a:prstGeom prst="rect">
            <a:avLst/>
          </a:prstGeom>
          <a:noFill/>
          <a:ln cap="flat">
            <a:noFill/>
          </a:ln>
        </p:spPr>
      </p:pic>
    </p:spTree>
    <p:extLst>
      <p:ext uri="{BB962C8B-B14F-4D97-AF65-F5344CB8AC3E}">
        <p14:creationId xmlns:p14="http://schemas.microsoft.com/office/powerpoint/2010/main" val="4006392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6;p4">
            <a:extLst>
              <a:ext uri="{FF2B5EF4-FFF2-40B4-BE49-F238E27FC236}">
                <a16:creationId xmlns:a16="http://schemas.microsoft.com/office/drawing/2014/main" id="{327857D3-01DA-81EE-9C8D-267B9A549384}"/>
              </a:ext>
            </a:extLst>
          </p:cNvPr>
          <p:cNvSpPr txBox="1">
            <a:spLocks noGrp="1"/>
          </p:cNvSpPr>
          <p:nvPr>
            <p:ph type="title"/>
          </p:nvPr>
        </p:nvSpPr>
        <p:spPr/>
        <p:txBody>
          <a:bodyPr/>
          <a:lstStyle/>
          <a:p>
            <a:pPr lvl="0"/>
            <a:r>
              <a:rPr lang="nl-NL" dirty="0"/>
              <a:t>Wat de toekomst </a:t>
            </a:r>
            <a:r>
              <a:rPr lang="nl-NL" dirty="0" err="1"/>
              <a:t>brenge</a:t>
            </a:r>
            <a:r>
              <a:rPr lang="nl-NL" dirty="0"/>
              <a:t> moge</a:t>
            </a:r>
          </a:p>
        </p:txBody>
      </p:sp>
      <p:sp>
        <p:nvSpPr>
          <p:cNvPr id="3" name="Google Shape;137;p4">
            <a:extLst>
              <a:ext uri="{FF2B5EF4-FFF2-40B4-BE49-F238E27FC236}">
                <a16:creationId xmlns:a16="http://schemas.microsoft.com/office/drawing/2014/main" id="{8A416248-E8DE-0523-F8EC-4D33482DBE30}"/>
              </a:ext>
            </a:extLst>
          </p:cNvPr>
          <p:cNvSpPr txBox="1">
            <a:spLocks noGrp="1"/>
          </p:cNvSpPr>
          <p:nvPr>
            <p:ph idx="1"/>
          </p:nvPr>
        </p:nvSpPr>
        <p:spPr/>
        <p:txBody>
          <a:bodyPr>
            <a:normAutofit/>
          </a:bodyPr>
          <a:lstStyle/>
          <a:p>
            <a:pPr marL="0" lvl="0" indent="0">
              <a:lnSpc>
                <a:spcPct val="80000"/>
              </a:lnSpc>
              <a:spcBef>
                <a:spcPts val="0"/>
              </a:spcBef>
              <a:buNone/>
            </a:pPr>
            <a:r>
              <a:rPr lang="nl-NL" sz="4000" dirty="0"/>
              <a:t>4 Waar de weg mij brengen moge,</a:t>
            </a:r>
            <a:br>
              <a:rPr lang="nl-NL" sz="4000" dirty="0"/>
            </a:br>
            <a:r>
              <a:rPr lang="nl-NL" sz="4000" dirty="0"/>
              <a:t>aan des Vaders trouwe hand</a:t>
            </a:r>
            <a:br>
              <a:rPr lang="nl-NL" sz="4000" dirty="0"/>
            </a:br>
            <a:r>
              <a:rPr lang="nl-NL" sz="4000" dirty="0"/>
              <a:t>loop ik met gesloten ogen</a:t>
            </a:r>
            <a:br>
              <a:rPr lang="nl-NL" sz="4000" dirty="0"/>
            </a:br>
            <a:r>
              <a:rPr lang="nl-NL" sz="4000" dirty="0"/>
              <a:t>naar het onbekende land.</a:t>
            </a:r>
            <a:endParaRPr lang="nl-NL" sz="7200" dirty="0">
              <a:latin typeface="Arial"/>
            </a:endParaRPr>
          </a:p>
        </p:txBody>
      </p:sp>
      <p:pic>
        <p:nvPicPr>
          <p:cNvPr id="4" name="Google Shape;138;p4">
            <a:extLst>
              <a:ext uri="{FF2B5EF4-FFF2-40B4-BE49-F238E27FC236}">
                <a16:creationId xmlns:a16="http://schemas.microsoft.com/office/drawing/2014/main" id="{9A00DC0A-B1BB-32C0-8BAB-CA393F5250F4}"/>
              </a:ext>
            </a:extLst>
          </p:cNvPr>
          <p:cNvPicPr>
            <a:picLocks noChangeAspect="1"/>
          </p:cNvPicPr>
          <p:nvPr/>
        </p:nvPicPr>
        <p:blipFill>
          <a:blip r:embed="rId3">
            <a:alphaModFix/>
          </a:blip>
          <a:srcRect l="5568" t="8311" r="4938" b="8178"/>
          <a:stretch>
            <a:fillRect/>
          </a:stretch>
        </p:blipFill>
        <p:spPr>
          <a:xfrm>
            <a:off x="0" y="5807169"/>
            <a:ext cx="1081799" cy="1009461"/>
          </a:xfrm>
          <a:prstGeom prst="rect">
            <a:avLst/>
          </a:prstGeom>
          <a:noFill/>
          <a:ln cap="flat">
            <a:noFill/>
          </a:ln>
        </p:spPr>
      </p:pic>
    </p:spTree>
    <p:extLst>
      <p:ext uri="{BB962C8B-B14F-4D97-AF65-F5344CB8AC3E}">
        <p14:creationId xmlns:p14="http://schemas.microsoft.com/office/powerpoint/2010/main" val="2138344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6;p4">
            <a:extLst>
              <a:ext uri="{FF2B5EF4-FFF2-40B4-BE49-F238E27FC236}">
                <a16:creationId xmlns:a16="http://schemas.microsoft.com/office/drawing/2014/main" id="{47B32C44-FCA3-71E9-E515-1D0F954936D7}"/>
              </a:ext>
            </a:extLst>
          </p:cNvPr>
          <p:cNvSpPr txBox="1">
            <a:spLocks noGrp="1"/>
          </p:cNvSpPr>
          <p:nvPr>
            <p:ph type="title"/>
          </p:nvPr>
        </p:nvSpPr>
        <p:spPr/>
        <p:txBody>
          <a:bodyPr/>
          <a:lstStyle/>
          <a:p>
            <a:pPr lvl="0"/>
            <a:r>
              <a:rPr lang="nl-NL" dirty="0"/>
              <a:t>Afsluiting</a:t>
            </a:r>
          </a:p>
        </p:txBody>
      </p:sp>
      <p:sp>
        <p:nvSpPr>
          <p:cNvPr id="3" name="Google Shape;137;p4">
            <a:extLst>
              <a:ext uri="{FF2B5EF4-FFF2-40B4-BE49-F238E27FC236}">
                <a16:creationId xmlns:a16="http://schemas.microsoft.com/office/drawing/2014/main" id="{4B9BCF65-574D-91F7-9372-82ED07276C6D}"/>
              </a:ext>
            </a:extLst>
          </p:cNvPr>
          <p:cNvSpPr txBox="1">
            <a:spLocks noGrp="1"/>
          </p:cNvSpPr>
          <p:nvPr>
            <p:ph idx="1"/>
          </p:nvPr>
        </p:nvSpPr>
        <p:spPr>
          <a:xfrm>
            <a:off x="838203" y="1825627"/>
            <a:ext cx="8417008" cy="1603373"/>
          </a:xfrm>
        </p:spPr>
        <p:txBody>
          <a:bodyPr>
            <a:normAutofit/>
          </a:bodyPr>
          <a:lstStyle/>
          <a:p>
            <a:pPr marL="0" indent="0">
              <a:buNone/>
            </a:pPr>
            <a:r>
              <a:rPr lang="nl-NL" dirty="0"/>
              <a:t>Dankgebed</a:t>
            </a:r>
          </a:p>
          <a:p>
            <a:pPr marL="0" indent="0">
              <a:buNone/>
            </a:pPr>
            <a:r>
              <a:rPr lang="nl-NL" dirty="0"/>
              <a:t>Mededelingen</a:t>
            </a:r>
          </a:p>
        </p:txBody>
      </p:sp>
      <p:pic>
        <p:nvPicPr>
          <p:cNvPr id="4" name="Google Shape;138;p4">
            <a:extLst>
              <a:ext uri="{FF2B5EF4-FFF2-40B4-BE49-F238E27FC236}">
                <a16:creationId xmlns:a16="http://schemas.microsoft.com/office/drawing/2014/main" id="{07E6276A-8D5D-EBBA-8391-D4B32FA9B00F}"/>
              </a:ext>
            </a:extLst>
          </p:cNvPr>
          <p:cNvPicPr>
            <a:picLocks noChangeAspect="1"/>
          </p:cNvPicPr>
          <p:nvPr/>
        </p:nvPicPr>
        <p:blipFill>
          <a:blip r:embed="rId3">
            <a:alphaModFix/>
          </a:blip>
          <a:srcRect l="5568" t="8311" r="4938" b="8178"/>
          <a:stretch>
            <a:fillRect/>
          </a:stretch>
        </p:blipFill>
        <p:spPr>
          <a:xfrm>
            <a:off x="297300" y="5483414"/>
            <a:ext cx="1081799" cy="1009461"/>
          </a:xfrm>
          <a:prstGeom prst="rect">
            <a:avLst/>
          </a:prstGeom>
          <a:noFill/>
          <a:ln cap="flat">
            <a:noFill/>
          </a:ln>
        </p:spPr>
      </p:pic>
    </p:spTree>
    <p:extLst>
      <p:ext uri="{BB962C8B-B14F-4D97-AF65-F5344CB8AC3E}">
        <p14:creationId xmlns:p14="http://schemas.microsoft.com/office/powerpoint/2010/main" val="4273334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93995"/>
            <a:ext cx="2033167" cy="2880320"/>
          </a:xfrm>
        </p:spPr>
      </p:pic>
      <p:sp>
        <p:nvSpPr>
          <p:cNvPr id="3" name="Titel 2"/>
          <p:cNvSpPr>
            <a:spLocks noGrp="1"/>
          </p:cNvSpPr>
          <p:nvPr>
            <p:ph type="title"/>
          </p:nvPr>
        </p:nvSpPr>
        <p:spPr/>
        <p:txBody>
          <a:bodyPr/>
          <a:lstStyle/>
          <a:p>
            <a:r>
              <a:rPr lang="nl-NL" dirty="0"/>
              <a:t>Literatuur</a:t>
            </a: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7811" y="1493995"/>
            <a:ext cx="1758257" cy="2843322"/>
          </a:xfrm>
          <a:prstGeom prst="rect">
            <a:avLst/>
          </a:prstGeom>
        </p:spPr>
      </p:pic>
      <p:sp>
        <p:nvSpPr>
          <p:cNvPr id="9" name="Tekstvak 8"/>
          <p:cNvSpPr txBox="1"/>
          <p:nvPr/>
        </p:nvSpPr>
        <p:spPr>
          <a:xfrm>
            <a:off x="838200" y="4680570"/>
            <a:ext cx="9688069" cy="2308324"/>
          </a:xfrm>
          <a:prstGeom prst="rect">
            <a:avLst/>
          </a:prstGeom>
          <a:noFill/>
        </p:spPr>
        <p:txBody>
          <a:bodyPr wrap="square" rtlCol="0">
            <a:spAutoFit/>
          </a:bodyPr>
          <a:lstStyle/>
          <a:p>
            <a:r>
              <a:rPr lang="nl-NL" dirty="0"/>
              <a:t>M.J. Paul, </a:t>
            </a:r>
            <a:r>
              <a:rPr lang="nl-NL" i="1" dirty="0"/>
              <a:t>Het nieuwe verbond</a:t>
            </a:r>
            <a:r>
              <a:rPr lang="nl-NL" dirty="0"/>
              <a:t>, 2013 (https://mjpaul.nl/2013-het-nieuwe-verbond/)</a:t>
            </a:r>
          </a:p>
          <a:p>
            <a:endParaRPr lang="nl-NL" dirty="0"/>
          </a:p>
          <a:p>
            <a:r>
              <a:rPr lang="nl-NL" dirty="0"/>
              <a:t>J. Hoek (red.), </a:t>
            </a:r>
            <a:r>
              <a:rPr lang="nl-NL" i="1" dirty="0"/>
              <a:t>Profetisch licht: toekomst voor Israël en de kerk</a:t>
            </a:r>
            <a:r>
              <a:rPr lang="nl-NL" dirty="0"/>
              <a:t>, 2013.</a:t>
            </a:r>
          </a:p>
          <a:p>
            <a:endParaRPr lang="nl-NL" dirty="0"/>
          </a:p>
          <a:p>
            <a:r>
              <a:rPr lang="nl-NL" dirty="0"/>
              <a:t>M. van Campen </a:t>
            </a:r>
            <a:r>
              <a:rPr lang="nl-NL" dirty="0" err="1"/>
              <a:t>e.a</a:t>
            </a:r>
            <a:r>
              <a:rPr lang="nl-NL" dirty="0"/>
              <a:t>, </a:t>
            </a:r>
            <a:r>
              <a:rPr lang="nl-NL" i="1" dirty="0"/>
              <a:t>Met het oog op Israël. Bezinning en Bijbelstudies</a:t>
            </a:r>
            <a:r>
              <a:rPr lang="nl-NL" dirty="0"/>
              <a:t>, 2022. </a:t>
            </a:r>
          </a:p>
          <a:p>
            <a:endParaRPr lang="nl-NL" dirty="0"/>
          </a:p>
          <a:p>
            <a:r>
              <a:rPr lang="nl-NL" dirty="0"/>
              <a:t>M.J. Paul, </a:t>
            </a:r>
            <a:r>
              <a:rPr lang="nl-NL" i="1" dirty="0"/>
              <a:t>Mattheüs. Bijbelverklaring met Joodse en archeologische achtergronden</a:t>
            </a:r>
            <a:r>
              <a:rPr lang="nl-NL" dirty="0"/>
              <a:t>, 2025.</a:t>
            </a:r>
          </a:p>
          <a:p>
            <a:endParaRPr lang="nl-NL" dirty="0"/>
          </a:p>
        </p:txBody>
      </p:sp>
      <p:pic>
        <p:nvPicPr>
          <p:cNvPr id="6" name="Afbeelding 5">
            <a:extLst>
              <a:ext uri="{FF2B5EF4-FFF2-40B4-BE49-F238E27FC236}">
                <a16:creationId xmlns:a16="http://schemas.microsoft.com/office/drawing/2014/main" id="{DB8F54BF-62A3-6ABF-66C6-E4D5C0DD6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9623" y="1464987"/>
            <a:ext cx="1920167" cy="2872330"/>
          </a:xfrm>
          <a:prstGeom prst="rect">
            <a:avLst/>
          </a:prstGeom>
        </p:spPr>
      </p:pic>
      <p:pic>
        <p:nvPicPr>
          <p:cNvPr id="10" name="Afbeelding 9">
            <a:extLst>
              <a:ext uri="{FF2B5EF4-FFF2-40B4-BE49-F238E27FC236}">
                <a16:creationId xmlns:a16="http://schemas.microsoft.com/office/drawing/2014/main" id="{B6077497-6413-11F2-8BD1-7ADA0688B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045" y="1489411"/>
            <a:ext cx="1920167" cy="2884904"/>
          </a:xfrm>
          <a:prstGeom prst="rect">
            <a:avLst/>
          </a:prstGeom>
        </p:spPr>
      </p:pic>
      <p:pic>
        <p:nvPicPr>
          <p:cNvPr id="13" name="Afbeelding 12">
            <a:extLst>
              <a:ext uri="{FF2B5EF4-FFF2-40B4-BE49-F238E27FC236}">
                <a16:creationId xmlns:a16="http://schemas.microsoft.com/office/drawing/2014/main" id="{47B8E7E3-9346-CCC3-B063-B94300D32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9350" y="365125"/>
            <a:ext cx="1725189" cy="1739566"/>
          </a:xfrm>
          <a:prstGeom prst="rect">
            <a:avLst/>
          </a:prstGeom>
        </p:spPr>
      </p:pic>
    </p:spTree>
    <p:extLst>
      <p:ext uri="{BB962C8B-B14F-4D97-AF65-F5344CB8AC3E}">
        <p14:creationId xmlns:p14="http://schemas.microsoft.com/office/powerpoint/2010/main" val="2753094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41;p34">
            <a:extLst>
              <a:ext uri="{FF2B5EF4-FFF2-40B4-BE49-F238E27FC236}">
                <a16:creationId xmlns:a16="http://schemas.microsoft.com/office/drawing/2014/main" id="{949CD62F-5AB7-6639-5ABD-4CAC79433674}"/>
              </a:ext>
            </a:extLst>
          </p:cNvPr>
          <p:cNvSpPr txBox="1">
            <a:spLocks noGrp="1"/>
          </p:cNvSpPr>
          <p:nvPr>
            <p:ph type="title"/>
          </p:nvPr>
        </p:nvSpPr>
        <p:spPr>
          <a:xfrm>
            <a:off x="260155" y="210851"/>
            <a:ext cx="5568778" cy="1325559"/>
          </a:xfrm>
        </p:spPr>
        <p:txBody>
          <a:bodyPr/>
          <a:lstStyle/>
          <a:p>
            <a:pPr lvl="0"/>
            <a:r>
              <a:rPr lang="nl-NL"/>
              <a:t>Agenda</a:t>
            </a:r>
          </a:p>
        </p:txBody>
      </p:sp>
      <p:sp>
        <p:nvSpPr>
          <p:cNvPr id="3" name="Google Shape;442;p34">
            <a:extLst>
              <a:ext uri="{FF2B5EF4-FFF2-40B4-BE49-F238E27FC236}">
                <a16:creationId xmlns:a16="http://schemas.microsoft.com/office/drawing/2014/main" id="{C775CCDE-D8D2-BEC7-2C90-D95E3A405F52}"/>
              </a:ext>
            </a:extLst>
          </p:cNvPr>
          <p:cNvSpPr txBox="1">
            <a:spLocks noGrp="1"/>
          </p:cNvSpPr>
          <p:nvPr>
            <p:ph idx="1"/>
          </p:nvPr>
        </p:nvSpPr>
        <p:spPr>
          <a:xfrm>
            <a:off x="246458" y="1212887"/>
            <a:ext cx="6210129" cy="4039325"/>
          </a:xfrm>
        </p:spPr>
        <p:txBody>
          <a:bodyPr/>
          <a:lstStyle/>
          <a:p>
            <a:pPr marL="0" lvl="0" indent="0">
              <a:buNone/>
            </a:pPr>
            <a:endParaRPr lang="nl-NL" sz="2200" dirty="0"/>
          </a:p>
          <a:p>
            <a:pPr marL="0" lvl="0" indent="0">
              <a:buNone/>
            </a:pPr>
            <a:r>
              <a:rPr lang="nl-NL" sz="2600" dirty="0"/>
              <a:t>30 Mei	Concert Wijk bij Duurstede </a:t>
            </a:r>
          </a:p>
          <a:p>
            <a:pPr marL="0" lvl="0" indent="0">
              <a:buNone/>
            </a:pPr>
            <a:r>
              <a:rPr lang="nl-NL" sz="2600" dirty="0"/>
              <a:t>13 Juni	Hardinxveld SDOK</a:t>
            </a:r>
          </a:p>
          <a:p>
            <a:pPr marL="0" lvl="0" indent="0">
              <a:buNone/>
            </a:pPr>
            <a:endParaRPr lang="nl-NL" sz="2600" dirty="0"/>
          </a:p>
          <a:p>
            <a:pPr marL="0" lvl="0" indent="0">
              <a:buNone/>
            </a:pPr>
            <a:endParaRPr lang="nl-NL" sz="2600" dirty="0"/>
          </a:p>
          <a:p>
            <a:pPr marL="0" lvl="0" indent="0">
              <a:buNone/>
            </a:pPr>
            <a:r>
              <a:rPr lang="nl-NL" sz="2200" dirty="0"/>
              <a:t>	</a:t>
            </a:r>
          </a:p>
        </p:txBody>
      </p:sp>
      <p:pic>
        <p:nvPicPr>
          <p:cNvPr id="4" name="Google Shape;443;p34">
            <a:extLst>
              <a:ext uri="{FF2B5EF4-FFF2-40B4-BE49-F238E27FC236}">
                <a16:creationId xmlns:a16="http://schemas.microsoft.com/office/drawing/2014/main" id="{1537705C-6CB5-CB2F-03E4-64893FD3D4E0}"/>
              </a:ext>
            </a:extLst>
          </p:cNvPr>
          <p:cNvPicPr>
            <a:picLocks noChangeAspect="1"/>
          </p:cNvPicPr>
          <p:nvPr/>
        </p:nvPicPr>
        <p:blipFill>
          <a:blip r:embed="rId3">
            <a:alphaModFix/>
          </a:blip>
          <a:srcRect l="5405" t="9161" b="5767"/>
          <a:stretch>
            <a:fillRect/>
          </a:stretch>
        </p:blipFill>
        <p:spPr>
          <a:xfrm>
            <a:off x="6623218" y="0"/>
            <a:ext cx="5568778" cy="6858000"/>
          </a:xfrm>
          <a:prstGeom prst="rect">
            <a:avLst/>
          </a:prstGeom>
          <a:noFill/>
          <a:ln cap="flat">
            <a:noFill/>
          </a:ln>
        </p:spPr>
      </p:pic>
      <p:pic>
        <p:nvPicPr>
          <p:cNvPr id="5" name="Google Shape;444;p34">
            <a:extLst>
              <a:ext uri="{FF2B5EF4-FFF2-40B4-BE49-F238E27FC236}">
                <a16:creationId xmlns:a16="http://schemas.microsoft.com/office/drawing/2014/main" id="{0CF9317D-2343-27E5-2AF8-5DA2CFA950B2}"/>
              </a:ext>
            </a:extLst>
          </p:cNvPr>
          <p:cNvPicPr>
            <a:picLocks noChangeAspect="1"/>
          </p:cNvPicPr>
          <p:nvPr/>
        </p:nvPicPr>
        <p:blipFill>
          <a:blip r:embed="rId4">
            <a:alphaModFix/>
          </a:blip>
          <a:srcRect l="5568" t="8311" r="4938" b="8178"/>
          <a:stretch>
            <a:fillRect/>
          </a:stretch>
        </p:blipFill>
        <p:spPr>
          <a:xfrm>
            <a:off x="412331" y="5252212"/>
            <a:ext cx="1466672" cy="1335627"/>
          </a:xfrm>
          <a:prstGeom prst="rect">
            <a:avLst/>
          </a:prstGeom>
          <a:noFill/>
          <a:ln cap="flat">
            <a:noFill/>
          </a:ln>
        </p:spPr>
      </p:pic>
      <p:grpSp>
        <p:nvGrpSpPr>
          <p:cNvPr id="6" name="Google Shape;448;p34">
            <a:extLst>
              <a:ext uri="{FF2B5EF4-FFF2-40B4-BE49-F238E27FC236}">
                <a16:creationId xmlns:a16="http://schemas.microsoft.com/office/drawing/2014/main" id="{B48653D2-2C06-EAD5-A510-827F69484056}"/>
              </a:ext>
            </a:extLst>
          </p:cNvPr>
          <p:cNvGrpSpPr/>
          <p:nvPr/>
        </p:nvGrpSpPr>
        <p:grpSpPr>
          <a:xfrm>
            <a:off x="8381902" y="3201058"/>
            <a:ext cx="617220" cy="563288"/>
            <a:chOff x="8381902" y="3201058"/>
            <a:chExt cx="617220" cy="563288"/>
          </a:xfrm>
        </p:grpSpPr>
        <p:sp>
          <p:nvSpPr>
            <p:cNvPr id="7" name="Google Shape;449;p34">
              <a:extLst>
                <a:ext uri="{FF2B5EF4-FFF2-40B4-BE49-F238E27FC236}">
                  <a16:creationId xmlns:a16="http://schemas.microsoft.com/office/drawing/2014/main" id="{6E018333-C552-8742-4B83-D9008666B80E}"/>
                </a:ext>
              </a:extLst>
            </p:cNvPr>
            <p:cNvSpPr/>
            <p:nvPr/>
          </p:nvSpPr>
          <p:spPr>
            <a:xfrm>
              <a:off x="8420279" y="3232550"/>
              <a:ext cx="421200" cy="385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12701" cap="flat">
              <a:solidFill>
                <a:srgbClr val="FFFFFF"/>
              </a:solidFill>
              <a:prstDash val="solid"/>
              <a:miter/>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0" cap="none" spc="0" baseline="0">
                <a:solidFill>
                  <a:srgbClr val="FFFFFF"/>
                </a:solidFill>
                <a:uFillTx/>
                <a:latin typeface="Calibri"/>
                <a:ea typeface="Calibri"/>
                <a:cs typeface="Calibri"/>
              </a:endParaRPr>
            </a:p>
          </p:txBody>
        </p:sp>
        <p:pic>
          <p:nvPicPr>
            <p:cNvPr id="8" name="Google Shape;450;p34" descr="A red circle with black text&#10;&#10;Description automatically generated">
              <a:extLst>
                <a:ext uri="{FF2B5EF4-FFF2-40B4-BE49-F238E27FC236}">
                  <a16:creationId xmlns:a16="http://schemas.microsoft.com/office/drawing/2014/main" id="{7F34F921-64C5-B72D-A30E-C612C6653CD7}"/>
                </a:ext>
              </a:extLst>
            </p:cNvPr>
            <p:cNvPicPr>
              <a:picLocks noChangeAspect="1"/>
            </p:cNvPicPr>
            <p:nvPr/>
          </p:nvPicPr>
          <p:blipFill>
            <a:blip r:embed="rId5">
              <a:alphaModFix/>
            </a:blip>
            <a:srcRect/>
            <a:stretch>
              <a:fillRect/>
            </a:stretch>
          </p:blipFill>
          <p:spPr>
            <a:xfrm>
              <a:off x="8381902" y="3201058"/>
              <a:ext cx="617220" cy="563288"/>
            </a:xfrm>
            <a:prstGeom prst="rect">
              <a:avLst/>
            </a:prstGeom>
            <a:noFill/>
            <a:ln cap="flat">
              <a:noFill/>
            </a:ln>
          </p:spPr>
        </p:pic>
      </p:grpSp>
      <p:pic>
        <p:nvPicPr>
          <p:cNvPr id="9" name="Google Shape;454;p34" descr="Instagram Logo - Gratis vectoren en PSD om te downloaden">
            <a:extLst>
              <a:ext uri="{FF2B5EF4-FFF2-40B4-BE49-F238E27FC236}">
                <a16:creationId xmlns:a16="http://schemas.microsoft.com/office/drawing/2014/main" id="{96FA13E7-63F0-F984-AA8F-DF61F6216413}"/>
              </a:ext>
            </a:extLst>
          </p:cNvPr>
          <p:cNvPicPr>
            <a:picLocks noChangeAspect="1"/>
          </p:cNvPicPr>
          <p:nvPr/>
        </p:nvPicPr>
        <p:blipFill>
          <a:blip r:embed="rId6">
            <a:alphaModFix/>
          </a:blip>
          <a:srcRect/>
          <a:stretch>
            <a:fillRect/>
          </a:stretch>
        </p:blipFill>
        <p:spPr>
          <a:xfrm>
            <a:off x="2762027" y="5591473"/>
            <a:ext cx="459348" cy="459348"/>
          </a:xfrm>
          <a:prstGeom prst="rect">
            <a:avLst/>
          </a:prstGeom>
          <a:noFill/>
          <a:ln cap="flat">
            <a:noFill/>
          </a:ln>
        </p:spPr>
      </p:pic>
      <p:sp>
        <p:nvSpPr>
          <p:cNvPr id="10" name="Google Shape;455;p34">
            <a:extLst>
              <a:ext uri="{FF2B5EF4-FFF2-40B4-BE49-F238E27FC236}">
                <a16:creationId xmlns:a16="http://schemas.microsoft.com/office/drawing/2014/main" id="{CB0B0C40-E4A6-9709-3CC2-347AB9173DD3}"/>
              </a:ext>
            </a:extLst>
          </p:cNvPr>
          <p:cNvSpPr txBox="1"/>
          <p:nvPr/>
        </p:nvSpPr>
        <p:spPr>
          <a:xfrm>
            <a:off x="3161976" y="5164467"/>
            <a:ext cx="1991307" cy="369335"/>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0" cap="none" spc="0" baseline="0">
                <a:solidFill>
                  <a:srgbClr val="000000"/>
                </a:solidFill>
                <a:uFillTx/>
                <a:latin typeface="Oswald"/>
                <a:ea typeface="Oswald"/>
                <a:cs typeface="Oswald"/>
              </a:rPr>
              <a:t>www.trefpoint.nl</a:t>
            </a:r>
            <a:endParaRPr lang="nl-NL" sz="1400" b="0" i="0" u="none" strike="noStrike" kern="0" cap="none" spc="0" baseline="0">
              <a:solidFill>
                <a:srgbClr val="000000"/>
              </a:solidFill>
              <a:uFillTx/>
              <a:latin typeface="Arial"/>
              <a:ea typeface="Arial"/>
              <a:cs typeface="Arial"/>
            </a:endParaRPr>
          </a:p>
        </p:txBody>
      </p:sp>
      <p:sp>
        <p:nvSpPr>
          <p:cNvPr id="11" name="Google Shape;456;p34">
            <a:extLst>
              <a:ext uri="{FF2B5EF4-FFF2-40B4-BE49-F238E27FC236}">
                <a16:creationId xmlns:a16="http://schemas.microsoft.com/office/drawing/2014/main" id="{4297CA19-7224-6A87-E680-0BD90BA5CA66}"/>
              </a:ext>
            </a:extLst>
          </p:cNvPr>
          <p:cNvSpPr txBox="1"/>
          <p:nvPr/>
        </p:nvSpPr>
        <p:spPr>
          <a:xfrm>
            <a:off x="3161976" y="5636480"/>
            <a:ext cx="1991307" cy="369335"/>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0" cap="none" spc="0" baseline="0">
                <a:solidFill>
                  <a:srgbClr val="000000"/>
                </a:solidFill>
                <a:uFillTx/>
                <a:latin typeface="Oswald"/>
                <a:ea typeface="Oswald"/>
                <a:cs typeface="Oswald"/>
              </a:rPr>
              <a:t>@trefpoint</a:t>
            </a:r>
            <a:endParaRPr lang="nl-NL" sz="1400" b="0" i="0" u="none" strike="noStrike" kern="0" cap="none" spc="0" baseline="0">
              <a:solidFill>
                <a:srgbClr val="000000"/>
              </a:solidFill>
              <a:uFillTx/>
              <a:latin typeface="Arial"/>
              <a:ea typeface="Arial"/>
              <a:cs typeface="Arial"/>
            </a:endParaRPr>
          </a:p>
        </p:txBody>
      </p:sp>
      <p:pic>
        <p:nvPicPr>
          <p:cNvPr id="12" name="Google Shape;457;p34" descr="Website logo Vectors &amp; Illustrations for Free Download | Freepik">
            <a:extLst>
              <a:ext uri="{FF2B5EF4-FFF2-40B4-BE49-F238E27FC236}">
                <a16:creationId xmlns:a16="http://schemas.microsoft.com/office/drawing/2014/main" id="{4CAF5A4D-E336-A969-0847-6DD31F193E41}"/>
              </a:ext>
            </a:extLst>
          </p:cNvPr>
          <p:cNvPicPr>
            <a:picLocks noChangeAspect="1"/>
          </p:cNvPicPr>
          <p:nvPr/>
        </p:nvPicPr>
        <p:blipFill>
          <a:blip r:embed="rId7">
            <a:alphaModFix/>
          </a:blip>
          <a:srcRect/>
          <a:stretch>
            <a:fillRect/>
          </a:stretch>
        </p:blipFill>
        <p:spPr>
          <a:xfrm>
            <a:off x="2725085" y="5117503"/>
            <a:ext cx="533223" cy="533223"/>
          </a:xfrm>
          <a:prstGeom prst="rect">
            <a:avLst/>
          </a:prstGeom>
          <a:noFill/>
          <a:ln cap="flat">
            <a:noFill/>
          </a:ln>
        </p:spPr>
      </p:pic>
      <p:pic>
        <p:nvPicPr>
          <p:cNvPr id="13" name="Google Shape;458;p34">
            <a:extLst>
              <a:ext uri="{FF2B5EF4-FFF2-40B4-BE49-F238E27FC236}">
                <a16:creationId xmlns:a16="http://schemas.microsoft.com/office/drawing/2014/main" id="{80E99865-BFA9-1B7F-6A4C-3DE741FC4269}"/>
              </a:ext>
            </a:extLst>
          </p:cNvPr>
          <p:cNvPicPr>
            <a:picLocks noChangeAspect="1"/>
          </p:cNvPicPr>
          <p:nvPr/>
        </p:nvPicPr>
        <p:blipFill>
          <a:blip r:embed="rId8">
            <a:alphaModFix/>
          </a:blip>
          <a:srcRect/>
          <a:stretch>
            <a:fillRect/>
          </a:stretch>
        </p:blipFill>
        <p:spPr>
          <a:xfrm>
            <a:off x="2809457" y="6108320"/>
            <a:ext cx="376165" cy="376165"/>
          </a:xfrm>
          <a:prstGeom prst="rect">
            <a:avLst/>
          </a:prstGeom>
          <a:noFill/>
          <a:ln cap="flat">
            <a:noFill/>
          </a:ln>
        </p:spPr>
      </p:pic>
      <p:sp>
        <p:nvSpPr>
          <p:cNvPr id="14" name="Google Shape;459;p34">
            <a:extLst>
              <a:ext uri="{FF2B5EF4-FFF2-40B4-BE49-F238E27FC236}">
                <a16:creationId xmlns:a16="http://schemas.microsoft.com/office/drawing/2014/main" id="{176EBFD9-E6A9-1339-92BF-64D78F0A3315}"/>
              </a:ext>
            </a:extLst>
          </p:cNvPr>
          <p:cNvSpPr txBox="1"/>
          <p:nvPr/>
        </p:nvSpPr>
        <p:spPr>
          <a:xfrm>
            <a:off x="3163366" y="6083832"/>
            <a:ext cx="1991307" cy="369335"/>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0" cap="none" spc="0" baseline="0">
                <a:solidFill>
                  <a:srgbClr val="000000"/>
                </a:solidFill>
                <a:uFillTx/>
                <a:latin typeface="Oswald"/>
                <a:ea typeface="Oswald"/>
                <a:cs typeface="Oswald"/>
              </a:rPr>
              <a:t>@Trefpoint.nl</a:t>
            </a:r>
            <a:endParaRPr lang="nl-NL" sz="1400" b="0" i="0" u="none" strike="noStrike" kern="0" cap="none" spc="0" baseline="0">
              <a:solidFill>
                <a:srgbClr val="000000"/>
              </a:solidFill>
              <a:uFillTx/>
              <a:latin typeface="Arial"/>
              <a:ea typeface="Arial"/>
              <a:cs typeface="Arial"/>
            </a:endParaRPr>
          </a:p>
        </p:txBody>
      </p:sp>
      <p:grpSp>
        <p:nvGrpSpPr>
          <p:cNvPr id="15" name="Google Shape;460;p34">
            <a:extLst>
              <a:ext uri="{FF2B5EF4-FFF2-40B4-BE49-F238E27FC236}">
                <a16:creationId xmlns:a16="http://schemas.microsoft.com/office/drawing/2014/main" id="{20F8CFB4-3F7B-E6D3-2DF7-301D2E036103}"/>
              </a:ext>
            </a:extLst>
          </p:cNvPr>
          <p:cNvGrpSpPr/>
          <p:nvPr/>
        </p:nvGrpSpPr>
        <p:grpSpPr>
          <a:xfrm>
            <a:off x="9157094" y="3403707"/>
            <a:ext cx="617220" cy="563288"/>
            <a:chOff x="9157094" y="3403707"/>
            <a:chExt cx="617220" cy="563288"/>
          </a:xfrm>
        </p:grpSpPr>
        <p:sp>
          <p:nvSpPr>
            <p:cNvPr id="16" name="Google Shape;461;p34">
              <a:extLst>
                <a:ext uri="{FF2B5EF4-FFF2-40B4-BE49-F238E27FC236}">
                  <a16:creationId xmlns:a16="http://schemas.microsoft.com/office/drawing/2014/main" id="{3F88D5F6-C2CB-8C16-A4CD-AC14C92044B1}"/>
                </a:ext>
              </a:extLst>
            </p:cNvPr>
            <p:cNvSpPr/>
            <p:nvPr/>
          </p:nvSpPr>
          <p:spPr>
            <a:xfrm>
              <a:off x="9195471" y="3435208"/>
              <a:ext cx="421200" cy="385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12701" cap="flat">
              <a:solidFill>
                <a:srgbClr val="FFFFFF"/>
              </a:solidFill>
              <a:prstDash val="solid"/>
              <a:miter/>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0" cap="none" spc="0" baseline="0">
                <a:solidFill>
                  <a:srgbClr val="FFFFFF"/>
                </a:solidFill>
                <a:uFillTx/>
                <a:latin typeface="Calibri"/>
                <a:ea typeface="Calibri"/>
                <a:cs typeface="Calibri"/>
              </a:endParaRPr>
            </a:p>
          </p:txBody>
        </p:sp>
        <p:pic>
          <p:nvPicPr>
            <p:cNvPr id="17" name="Google Shape;462;p34" descr="A red circle with black text&#10;&#10;Description automatically generated">
              <a:extLst>
                <a:ext uri="{FF2B5EF4-FFF2-40B4-BE49-F238E27FC236}">
                  <a16:creationId xmlns:a16="http://schemas.microsoft.com/office/drawing/2014/main" id="{3BCCC190-4B16-2CA9-C1D2-4CC00BABDE9F}"/>
                </a:ext>
              </a:extLst>
            </p:cNvPr>
            <p:cNvPicPr>
              <a:picLocks noChangeAspect="1"/>
            </p:cNvPicPr>
            <p:nvPr/>
          </p:nvPicPr>
          <p:blipFill>
            <a:blip r:embed="rId5">
              <a:alphaModFix/>
            </a:blip>
            <a:srcRect/>
            <a:stretch>
              <a:fillRect/>
            </a:stretch>
          </p:blipFill>
          <p:spPr>
            <a:xfrm>
              <a:off x="9157094" y="3403707"/>
              <a:ext cx="617220" cy="563288"/>
            </a:xfrm>
            <a:prstGeom prst="rect">
              <a:avLst/>
            </a:prstGeom>
            <a:noFill/>
            <a:ln cap="flat">
              <a:noFill/>
            </a:ln>
          </p:spPr>
        </p:pic>
      </p:grpSp>
      <p:grpSp>
        <p:nvGrpSpPr>
          <p:cNvPr id="18" name="Google Shape;463;p34">
            <a:extLst>
              <a:ext uri="{FF2B5EF4-FFF2-40B4-BE49-F238E27FC236}">
                <a16:creationId xmlns:a16="http://schemas.microsoft.com/office/drawing/2014/main" id="{97B01760-53CB-3E07-B69C-0BF58451BBF4}"/>
              </a:ext>
            </a:extLst>
          </p:cNvPr>
          <p:cNvGrpSpPr/>
          <p:nvPr/>
        </p:nvGrpSpPr>
        <p:grpSpPr>
          <a:xfrm>
            <a:off x="8303081" y="2753267"/>
            <a:ext cx="617220" cy="563288"/>
            <a:chOff x="8303081" y="2753267"/>
            <a:chExt cx="617220" cy="563288"/>
          </a:xfrm>
        </p:grpSpPr>
        <p:sp>
          <p:nvSpPr>
            <p:cNvPr id="19" name="Google Shape;464;p34">
              <a:extLst>
                <a:ext uri="{FF2B5EF4-FFF2-40B4-BE49-F238E27FC236}">
                  <a16:creationId xmlns:a16="http://schemas.microsoft.com/office/drawing/2014/main" id="{BFEB1A77-6772-3CB7-6F1A-816F250D1F7A}"/>
                </a:ext>
              </a:extLst>
            </p:cNvPr>
            <p:cNvSpPr/>
            <p:nvPr/>
          </p:nvSpPr>
          <p:spPr>
            <a:xfrm>
              <a:off x="8341458" y="2784768"/>
              <a:ext cx="421200" cy="385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12701" cap="flat">
              <a:solidFill>
                <a:srgbClr val="FFFFFF"/>
              </a:solidFill>
              <a:prstDash val="solid"/>
              <a:miter/>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0" cap="none" spc="0" baseline="0">
                <a:solidFill>
                  <a:srgbClr val="FFFFFF"/>
                </a:solidFill>
                <a:uFillTx/>
                <a:latin typeface="Calibri"/>
                <a:ea typeface="Calibri"/>
                <a:cs typeface="Calibri"/>
              </a:endParaRPr>
            </a:p>
          </p:txBody>
        </p:sp>
        <p:pic>
          <p:nvPicPr>
            <p:cNvPr id="20" name="Google Shape;465;p34" descr="A red circle with black text&#10;&#10;Description automatically generated">
              <a:extLst>
                <a:ext uri="{FF2B5EF4-FFF2-40B4-BE49-F238E27FC236}">
                  <a16:creationId xmlns:a16="http://schemas.microsoft.com/office/drawing/2014/main" id="{B7591C82-3FBB-1C53-4FD7-894E6BED3B7E}"/>
                </a:ext>
              </a:extLst>
            </p:cNvPr>
            <p:cNvPicPr>
              <a:picLocks noChangeAspect="1"/>
            </p:cNvPicPr>
            <p:nvPr/>
          </p:nvPicPr>
          <p:blipFill>
            <a:blip r:embed="rId5">
              <a:alphaModFix/>
            </a:blip>
            <a:srcRect/>
            <a:stretch>
              <a:fillRect/>
            </a:stretch>
          </p:blipFill>
          <p:spPr>
            <a:xfrm>
              <a:off x="8303081" y="2753267"/>
              <a:ext cx="617220" cy="563288"/>
            </a:xfrm>
            <a:prstGeom prst="rect">
              <a:avLst/>
            </a:prstGeom>
            <a:noFill/>
            <a:ln cap="flat">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BB351F-5A45-B82B-08AC-1C2C6B555F83}"/>
              </a:ext>
            </a:extLst>
          </p:cNvPr>
          <p:cNvSpPr>
            <a:spLocks noGrp="1"/>
          </p:cNvSpPr>
          <p:nvPr>
            <p:ph type="title"/>
          </p:nvPr>
        </p:nvSpPr>
        <p:spPr/>
        <p:txBody>
          <a:bodyPr/>
          <a:lstStyle/>
          <a:p>
            <a:r>
              <a:rPr lang="nl-NL" dirty="0"/>
              <a:t>Overzicht</a:t>
            </a:r>
          </a:p>
        </p:txBody>
      </p:sp>
      <p:sp>
        <p:nvSpPr>
          <p:cNvPr id="3" name="Tijdelijke aanduiding voor inhoud 2">
            <a:extLst>
              <a:ext uri="{FF2B5EF4-FFF2-40B4-BE49-F238E27FC236}">
                <a16:creationId xmlns:a16="http://schemas.microsoft.com/office/drawing/2014/main" id="{437B05E9-6DA7-325B-D38B-4A94D0A0A137}"/>
              </a:ext>
            </a:extLst>
          </p:cNvPr>
          <p:cNvSpPr>
            <a:spLocks noGrp="1"/>
          </p:cNvSpPr>
          <p:nvPr>
            <p:ph sz="half" idx="1"/>
          </p:nvPr>
        </p:nvSpPr>
        <p:spPr/>
        <p:txBody>
          <a:bodyPr>
            <a:normAutofit/>
          </a:bodyPr>
          <a:lstStyle/>
          <a:p>
            <a:pPr marL="0" indent="0">
              <a:buNone/>
            </a:pPr>
            <a:r>
              <a:rPr lang="nl-NL" dirty="0"/>
              <a:t>1. Doemdagklok</a:t>
            </a:r>
          </a:p>
          <a:p>
            <a:pPr marL="0" indent="0">
              <a:buNone/>
            </a:pPr>
            <a:r>
              <a:rPr lang="nl-NL" dirty="0"/>
              <a:t>2. Christelijk geloof</a:t>
            </a:r>
          </a:p>
          <a:p>
            <a:pPr marL="0" indent="0">
              <a:buNone/>
            </a:pPr>
            <a:r>
              <a:rPr lang="nl-NL" dirty="0"/>
              <a:t>3. Tekenen der tijden</a:t>
            </a:r>
          </a:p>
          <a:p>
            <a:pPr marL="0" indent="0">
              <a:buNone/>
            </a:pPr>
            <a:r>
              <a:rPr lang="nl-NL" dirty="0"/>
              <a:t>4. Belijdenisgeschriften</a:t>
            </a:r>
          </a:p>
          <a:p>
            <a:pPr marL="0" indent="0">
              <a:buNone/>
            </a:pPr>
            <a:r>
              <a:rPr lang="nl-NL" dirty="0"/>
              <a:t>5. Loon naar werken</a:t>
            </a:r>
          </a:p>
          <a:p>
            <a:pPr marL="0" indent="0">
              <a:buNone/>
            </a:pPr>
            <a:r>
              <a:rPr lang="nl-NL" dirty="0"/>
              <a:t>6. De laatste bazuin/sjofar</a:t>
            </a:r>
          </a:p>
          <a:p>
            <a:pPr marL="0" indent="0">
              <a:buNone/>
            </a:pPr>
            <a:r>
              <a:rPr lang="nl-NL" dirty="0"/>
              <a:t>7. Historisch uitstapje – 1674</a:t>
            </a:r>
          </a:p>
          <a:p>
            <a:pPr marL="0" indent="0">
              <a:buNone/>
            </a:pPr>
            <a:r>
              <a:rPr lang="nl-NL" dirty="0"/>
              <a:t>8. Israel in OT</a:t>
            </a:r>
          </a:p>
          <a:p>
            <a:endParaRPr lang="nl-NL" dirty="0"/>
          </a:p>
        </p:txBody>
      </p:sp>
      <p:sp>
        <p:nvSpPr>
          <p:cNvPr id="4" name="Tijdelijke aanduiding voor inhoud 3">
            <a:extLst>
              <a:ext uri="{FF2B5EF4-FFF2-40B4-BE49-F238E27FC236}">
                <a16:creationId xmlns:a16="http://schemas.microsoft.com/office/drawing/2014/main" id="{C816D817-C05A-13AB-AB2D-A0C1E6434A04}"/>
              </a:ext>
            </a:extLst>
          </p:cNvPr>
          <p:cNvSpPr>
            <a:spLocks noGrp="1"/>
          </p:cNvSpPr>
          <p:nvPr>
            <p:ph sz="half" idx="2"/>
          </p:nvPr>
        </p:nvSpPr>
        <p:spPr/>
        <p:txBody>
          <a:bodyPr>
            <a:normAutofit/>
          </a:bodyPr>
          <a:lstStyle/>
          <a:p>
            <a:pPr marL="0" indent="0">
              <a:buNone/>
            </a:pPr>
            <a:r>
              <a:rPr lang="nl-NL" dirty="0"/>
              <a:t>9. Israel in NT</a:t>
            </a:r>
          </a:p>
          <a:p>
            <a:pPr marL="0" indent="0">
              <a:buNone/>
            </a:pPr>
            <a:r>
              <a:rPr lang="nl-NL" dirty="0"/>
              <a:t>10. Islamitische Mahdi</a:t>
            </a:r>
          </a:p>
          <a:p>
            <a:pPr marL="0" indent="0">
              <a:buNone/>
            </a:pPr>
            <a:r>
              <a:rPr lang="nl-NL" dirty="0"/>
              <a:t>11. Openbaring</a:t>
            </a:r>
          </a:p>
          <a:p>
            <a:pPr marL="0" indent="0">
              <a:buNone/>
            </a:pPr>
            <a:r>
              <a:rPr lang="nl-NL" dirty="0"/>
              <a:t>12. Duizendjarig rijk (Openb. 20)</a:t>
            </a:r>
          </a:p>
          <a:p>
            <a:pPr marL="0" indent="0">
              <a:buNone/>
            </a:pPr>
            <a:r>
              <a:rPr lang="nl-NL" dirty="0"/>
              <a:t>13. Aspecten</a:t>
            </a:r>
          </a:p>
          <a:p>
            <a:pPr marL="0" indent="0">
              <a:buNone/>
            </a:pPr>
            <a:r>
              <a:rPr lang="nl-NL" dirty="0"/>
              <a:t>14. Oproep</a:t>
            </a:r>
          </a:p>
          <a:p>
            <a:pPr marL="0" indent="0">
              <a:buNone/>
            </a:pPr>
            <a:r>
              <a:rPr lang="nl-NL" dirty="0"/>
              <a:t>15. Maranatha</a:t>
            </a:r>
          </a:p>
          <a:p>
            <a:pPr marL="0" indent="0">
              <a:buNone/>
            </a:pPr>
            <a:r>
              <a:rPr lang="nl-NL" dirty="0"/>
              <a:t>Literatuur</a:t>
            </a:r>
          </a:p>
          <a:p>
            <a:endParaRPr lang="nl-NL" dirty="0"/>
          </a:p>
        </p:txBody>
      </p:sp>
    </p:spTree>
    <p:extLst>
      <p:ext uri="{BB962C8B-B14F-4D97-AF65-F5344CB8AC3E}">
        <p14:creationId xmlns:p14="http://schemas.microsoft.com/office/powerpoint/2010/main" val="3840084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25A1F-1BA2-E4E7-2C7C-6611B61BA248}"/>
              </a:ext>
            </a:extLst>
          </p:cNvPr>
          <p:cNvSpPr>
            <a:spLocks noGrp="1"/>
          </p:cNvSpPr>
          <p:nvPr>
            <p:ph type="title"/>
          </p:nvPr>
        </p:nvSpPr>
        <p:spPr/>
        <p:txBody>
          <a:bodyPr/>
          <a:lstStyle/>
          <a:p>
            <a:r>
              <a:rPr lang="nl-NL" dirty="0"/>
              <a:t>1. Doemdagklok</a:t>
            </a:r>
          </a:p>
        </p:txBody>
      </p:sp>
      <p:sp>
        <p:nvSpPr>
          <p:cNvPr id="3" name="Tijdelijke aanduiding voor inhoud 2">
            <a:extLst>
              <a:ext uri="{FF2B5EF4-FFF2-40B4-BE49-F238E27FC236}">
                <a16:creationId xmlns:a16="http://schemas.microsoft.com/office/drawing/2014/main" id="{2003F9A8-41BE-7C3F-6B19-49893FA84192}"/>
              </a:ext>
            </a:extLst>
          </p:cNvPr>
          <p:cNvSpPr>
            <a:spLocks noGrp="1"/>
          </p:cNvSpPr>
          <p:nvPr>
            <p:ph idx="1"/>
          </p:nvPr>
        </p:nvSpPr>
        <p:spPr/>
        <p:txBody>
          <a:bodyPr>
            <a:normAutofit fontScale="85000" lnSpcReduction="20000"/>
          </a:bodyPr>
          <a:lstStyle/>
          <a:p>
            <a:r>
              <a:rPr lang="nl-NL" dirty="0"/>
              <a:t>Een symbolische klok, sinds 1947 bijgehouden door Universiteit van Chicago. </a:t>
            </a:r>
          </a:p>
          <a:p>
            <a:r>
              <a:rPr lang="nl-NL" dirty="0"/>
              <a:t>De klok geeft aan hoe dicht de mensheid bij een door de mens</a:t>
            </a:r>
            <a:br>
              <a:rPr lang="nl-NL" dirty="0"/>
            </a:br>
            <a:r>
              <a:rPr lang="nl-NL" dirty="0"/>
              <a:t>veroorzaakte wereldwijde catastrofe staat. </a:t>
            </a:r>
            <a:br>
              <a:rPr lang="nl-NL" dirty="0"/>
            </a:br>
            <a:r>
              <a:rPr lang="nl-NL" dirty="0"/>
              <a:t>Middernacht: het einde van de beschaving. </a:t>
            </a:r>
          </a:p>
          <a:p>
            <a:r>
              <a:rPr lang="nl-NL" dirty="0"/>
              <a:t>Op 27 januari 2026 is de klok verzet naar 85 seconden voor</a:t>
            </a:r>
            <a:br>
              <a:rPr lang="nl-NL" dirty="0"/>
            </a:br>
            <a:r>
              <a:rPr lang="nl-NL" dirty="0"/>
              <a:t>middernacht, dichterbij dan ooit tevoren. </a:t>
            </a:r>
          </a:p>
          <a:p>
            <a:pPr marL="0" indent="0">
              <a:buNone/>
            </a:pPr>
            <a:r>
              <a:rPr lang="nl-NL" dirty="0"/>
              <a:t>Factoren: </a:t>
            </a:r>
          </a:p>
          <a:p>
            <a:pPr marL="0" indent="0">
              <a:buNone/>
            </a:pPr>
            <a:r>
              <a:rPr lang="nl-NL" dirty="0"/>
              <a:t>- Agressief gedrag van kernmachten en verhoogde nucleaire spanningen. </a:t>
            </a:r>
          </a:p>
          <a:p>
            <a:pPr marL="0" indent="0">
              <a:buNone/>
            </a:pPr>
            <a:r>
              <a:rPr lang="nl-NL" dirty="0"/>
              <a:t>- Internationale conflicten en geopolitieke spanningen. </a:t>
            </a:r>
          </a:p>
          <a:p>
            <a:pPr marL="0" indent="0">
              <a:buNone/>
            </a:pPr>
            <a:r>
              <a:rPr lang="nl-NL" dirty="0"/>
              <a:t>- Technologische risico’s, waaronder zorgen over kunstmatige intelligentie. </a:t>
            </a:r>
          </a:p>
          <a:p>
            <a:pPr marL="0" indent="0">
              <a:buNone/>
            </a:pPr>
            <a:r>
              <a:rPr lang="nl-NL" dirty="0"/>
              <a:t>- Verzwakte internationale samenwerking en toenemende nationalistische politiek van grote landen. </a:t>
            </a:r>
          </a:p>
          <a:p>
            <a:endParaRPr lang="nl-NL" dirty="0"/>
          </a:p>
        </p:txBody>
      </p:sp>
      <p:pic>
        <p:nvPicPr>
          <p:cNvPr id="6" name="Afbeelding 5">
            <a:extLst>
              <a:ext uri="{FF2B5EF4-FFF2-40B4-BE49-F238E27FC236}">
                <a16:creationId xmlns:a16="http://schemas.microsoft.com/office/drawing/2014/main" id="{DC76C6F5-D87F-8CCB-5201-092B4F9A4828}"/>
              </a:ext>
            </a:extLst>
          </p:cNvPr>
          <p:cNvPicPr>
            <a:picLocks noChangeAspect="1"/>
          </p:cNvPicPr>
          <p:nvPr/>
        </p:nvPicPr>
        <p:blipFill>
          <a:blip r:embed="rId2"/>
          <a:stretch>
            <a:fillRect/>
          </a:stretch>
        </p:blipFill>
        <p:spPr>
          <a:xfrm>
            <a:off x="9410700" y="2231456"/>
            <a:ext cx="1860550" cy="1860550"/>
          </a:xfrm>
          <a:prstGeom prst="rect">
            <a:avLst/>
          </a:prstGeom>
          <a:ln w="12700">
            <a:solidFill>
              <a:srgbClr val="FF0000"/>
            </a:solidFill>
          </a:ln>
        </p:spPr>
      </p:pic>
    </p:spTree>
    <p:extLst>
      <p:ext uri="{BB962C8B-B14F-4D97-AF65-F5344CB8AC3E}">
        <p14:creationId xmlns:p14="http://schemas.microsoft.com/office/powerpoint/2010/main" val="4128962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2ECD4-7411-D92B-161B-AA28C3B9C852}"/>
              </a:ext>
            </a:extLst>
          </p:cNvPr>
          <p:cNvSpPr>
            <a:spLocks noGrp="1"/>
          </p:cNvSpPr>
          <p:nvPr>
            <p:ph type="title"/>
          </p:nvPr>
        </p:nvSpPr>
        <p:spPr/>
        <p:txBody>
          <a:bodyPr/>
          <a:lstStyle/>
          <a:p>
            <a:r>
              <a:rPr lang="nl-NL" dirty="0"/>
              <a:t>2. Christelijk geloof</a:t>
            </a:r>
          </a:p>
        </p:txBody>
      </p:sp>
      <p:sp>
        <p:nvSpPr>
          <p:cNvPr id="3" name="Tijdelijke aanduiding voor inhoud 2">
            <a:extLst>
              <a:ext uri="{FF2B5EF4-FFF2-40B4-BE49-F238E27FC236}">
                <a16:creationId xmlns:a16="http://schemas.microsoft.com/office/drawing/2014/main" id="{82265727-E264-1E78-DD77-790FCE7E55C7}"/>
              </a:ext>
            </a:extLst>
          </p:cNvPr>
          <p:cNvSpPr>
            <a:spLocks noGrp="1"/>
          </p:cNvSpPr>
          <p:nvPr>
            <p:ph idx="1"/>
          </p:nvPr>
        </p:nvSpPr>
        <p:spPr/>
        <p:txBody>
          <a:bodyPr/>
          <a:lstStyle/>
          <a:p>
            <a:r>
              <a:rPr lang="nl-NL" sz="2400" dirty="0"/>
              <a:t>God is de Schepper en Onderhouder.</a:t>
            </a:r>
          </a:p>
          <a:p>
            <a:r>
              <a:rPr lang="nl-NL" sz="2400" dirty="0"/>
              <a:t>Er zijn wereldwijde rampen (zoals zondvloed)</a:t>
            </a:r>
            <a:br>
              <a:rPr lang="nl-NL" sz="2400" dirty="0"/>
            </a:br>
            <a:r>
              <a:rPr lang="nl-NL" sz="2400" dirty="0"/>
              <a:t>en toch is Hij aanwezig.</a:t>
            </a:r>
          </a:p>
          <a:p>
            <a:r>
              <a:rPr lang="nl-NL" sz="2400" dirty="0"/>
              <a:t>Komst van Jezus Christus naar deze aarde.</a:t>
            </a:r>
          </a:p>
          <a:p>
            <a:endParaRPr lang="nl-NL" sz="2400" dirty="0"/>
          </a:p>
          <a:p>
            <a:r>
              <a:rPr lang="nl-NL" sz="2400" dirty="0"/>
              <a:t>Vergeving van zonden, maar ook toekomst.</a:t>
            </a:r>
          </a:p>
          <a:p>
            <a:r>
              <a:rPr lang="nl-NL" sz="2400" dirty="0"/>
              <a:t>Na hemelvaart: belofte van terugkeer.</a:t>
            </a:r>
          </a:p>
          <a:p>
            <a:r>
              <a:rPr lang="nl-NL" sz="2400" dirty="0"/>
              <a:t>Een nieuwe (vernieuwde) hemel en aarde, waarop gerechtigheid woont (2 Petr. 3:13).</a:t>
            </a:r>
          </a:p>
          <a:p>
            <a:endParaRPr lang="nl-NL" dirty="0"/>
          </a:p>
        </p:txBody>
      </p:sp>
      <p:pic>
        <p:nvPicPr>
          <p:cNvPr id="8" name="Afbeelding 7">
            <a:extLst>
              <a:ext uri="{FF2B5EF4-FFF2-40B4-BE49-F238E27FC236}">
                <a16:creationId xmlns:a16="http://schemas.microsoft.com/office/drawing/2014/main" id="{FBD064AB-ABD8-40FE-EB24-EF03119B1F02}"/>
              </a:ext>
            </a:extLst>
          </p:cNvPr>
          <p:cNvPicPr>
            <a:picLocks noChangeAspect="1"/>
          </p:cNvPicPr>
          <p:nvPr/>
        </p:nvPicPr>
        <p:blipFill>
          <a:blip r:embed="rId2"/>
          <a:stretch>
            <a:fillRect/>
          </a:stretch>
        </p:blipFill>
        <p:spPr>
          <a:xfrm>
            <a:off x="7324677" y="1241745"/>
            <a:ext cx="3439153" cy="3439153"/>
          </a:xfrm>
          <a:prstGeom prst="rect">
            <a:avLst/>
          </a:prstGeom>
        </p:spPr>
      </p:pic>
    </p:spTree>
    <p:extLst>
      <p:ext uri="{BB962C8B-B14F-4D97-AF65-F5344CB8AC3E}">
        <p14:creationId xmlns:p14="http://schemas.microsoft.com/office/powerpoint/2010/main" val="269722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C7DED-B05B-D710-B886-9B411D49ADDC}"/>
              </a:ext>
            </a:extLst>
          </p:cNvPr>
          <p:cNvSpPr>
            <a:spLocks noGrp="1"/>
          </p:cNvSpPr>
          <p:nvPr>
            <p:ph type="title"/>
          </p:nvPr>
        </p:nvSpPr>
        <p:spPr/>
        <p:txBody>
          <a:bodyPr/>
          <a:lstStyle/>
          <a:p>
            <a:r>
              <a:rPr lang="nl-NL" dirty="0"/>
              <a:t>3. Tekenen der tijden</a:t>
            </a:r>
          </a:p>
        </p:txBody>
      </p:sp>
      <p:sp>
        <p:nvSpPr>
          <p:cNvPr id="3" name="Tijdelijke aanduiding voor inhoud 2">
            <a:extLst>
              <a:ext uri="{FF2B5EF4-FFF2-40B4-BE49-F238E27FC236}">
                <a16:creationId xmlns:a16="http://schemas.microsoft.com/office/drawing/2014/main" id="{34BD4FE0-8049-64D1-F882-ADF3DBB030B1}"/>
              </a:ext>
            </a:extLst>
          </p:cNvPr>
          <p:cNvSpPr>
            <a:spLocks noGrp="1"/>
          </p:cNvSpPr>
          <p:nvPr>
            <p:ph idx="1"/>
          </p:nvPr>
        </p:nvSpPr>
        <p:spPr>
          <a:xfrm>
            <a:off x="838200" y="1825625"/>
            <a:ext cx="10109200" cy="3609975"/>
          </a:xfrm>
        </p:spPr>
        <p:txBody>
          <a:bodyPr>
            <a:normAutofit fontScale="85000" lnSpcReduction="20000"/>
          </a:bodyPr>
          <a:lstStyle/>
          <a:p>
            <a:r>
              <a:rPr lang="nl-NL" sz="2600" dirty="0"/>
              <a:t>De tijd is niet bekend, maar Christus heeft ons de ‘tekenen der tijden’ gegeven in Matth. 24. </a:t>
            </a:r>
          </a:p>
          <a:p>
            <a:endParaRPr lang="nl-NL" sz="2600" dirty="0"/>
          </a:p>
          <a:p>
            <a:r>
              <a:rPr lang="nl-NL" sz="2600" dirty="0"/>
              <a:t>De meeste tekenen komen steeds voor (oorlogen, aardbevingen, haat en nijd), maar zullen op het laatst waarschijnlijk in heviger mate aanwezig zijn. </a:t>
            </a:r>
          </a:p>
          <a:p>
            <a:endParaRPr lang="nl-NL" sz="2600" dirty="0"/>
          </a:p>
          <a:p>
            <a:r>
              <a:rPr lang="nl-NL" sz="2600" dirty="0"/>
              <a:t>Nauwkeuriger teken: de verkondiging van</a:t>
            </a:r>
            <a:br>
              <a:rPr lang="nl-NL" sz="2600" dirty="0"/>
            </a:br>
            <a:r>
              <a:rPr lang="nl-NL" sz="2600" dirty="0"/>
              <a:t>het Evangelie aan heel de wereld (vs. 14)</a:t>
            </a:r>
          </a:p>
          <a:p>
            <a:endParaRPr lang="nl-NL" sz="2600" dirty="0"/>
          </a:p>
          <a:p>
            <a:r>
              <a:rPr lang="nl-NL" sz="2600" dirty="0"/>
              <a:t>Elders: bekering van Israël (23:39 ‘niet meer</a:t>
            </a:r>
            <a:br>
              <a:rPr lang="nl-NL" sz="2600" dirty="0"/>
            </a:br>
            <a:r>
              <a:rPr lang="nl-NL" sz="2600" dirty="0"/>
              <a:t>zien totdat …’; vgl. Paulus in Rom. 9-11)</a:t>
            </a:r>
          </a:p>
          <a:p>
            <a:endParaRPr lang="nl-NL" dirty="0"/>
          </a:p>
        </p:txBody>
      </p:sp>
      <p:pic>
        <p:nvPicPr>
          <p:cNvPr id="5" name="Afbeelding 4">
            <a:extLst>
              <a:ext uri="{FF2B5EF4-FFF2-40B4-BE49-F238E27FC236}">
                <a16:creationId xmlns:a16="http://schemas.microsoft.com/office/drawing/2014/main" id="{B5019D94-AB59-AAB5-CF9E-6C9DDDFBE9D5}"/>
              </a:ext>
            </a:extLst>
          </p:cNvPr>
          <p:cNvPicPr>
            <a:picLocks noChangeAspect="1"/>
          </p:cNvPicPr>
          <p:nvPr/>
        </p:nvPicPr>
        <p:blipFill>
          <a:blip r:embed="rId2"/>
          <a:srcRect l="20469" t="7946" r="21980" b="10480"/>
          <a:stretch>
            <a:fillRect/>
          </a:stretch>
        </p:blipFill>
        <p:spPr>
          <a:xfrm>
            <a:off x="6739151" y="3383886"/>
            <a:ext cx="2852382" cy="2830123"/>
          </a:xfrm>
          <a:prstGeom prst="rect">
            <a:avLst/>
          </a:prstGeom>
        </p:spPr>
      </p:pic>
    </p:spTree>
    <p:extLst>
      <p:ext uri="{BB962C8B-B14F-4D97-AF65-F5344CB8AC3E}">
        <p14:creationId xmlns:p14="http://schemas.microsoft.com/office/powerpoint/2010/main" val="2869351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E924C9-F930-472F-7FCA-CF9185DDEB43}"/>
              </a:ext>
            </a:extLst>
          </p:cNvPr>
          <p:cNvSpPr>
            <a:spLocks noGrp="1"/>
          </p:cNvSpPr>
          <p:nvPr>
            <p:ph type="title"/>
          </p:nvPr>
        </p:nvSpPr>
        <p:spPr/>
        <p:txBody>
          <a:bodyPr/>
          <a:lstStyle/>
          <a:p>
            <a:r>
              <a:rPr lang="nl-NL" dirty="0"/>
              <a:t>4. Belijdenisgeschriften</a:t>
            </a:r>
          </a:p>
        </p:txBody>
      </p:sp>
      <p:sp>
        <p:nvSpPr>
          <p:cNvPr id="3" name="Tijdelijke aanduiding voor inhoud 2">
            <a:extLst>
              <a:ext uri="{FF2B5EF4-FFF2-40B4-BE49-F238E27FC236}">
                <a16:creationId xmlns:a16="http://schemas.microsoft.com/office/drawing/2014/main" id="{143AA67D-ACE4-04E8-7135-0A2DA9742B88}"/>
              </a:ext>
            </a:extLst>
          </p:cNvPr>
          <p:cNvSpPr>
            <a:spLocks noGrp="1"/>
          </p:cNvSpPr>
          <p:nvPr>
            <p:ph idx="1"/>
          </p:nvPr>
        </p:nvSpPr>
        <p:spPr/>
        <p:txBody>
          <a:bodyPr>
            <a:normAutofit fontScale="92500" lnSpcReduction="20000"/>
          </a:bodyPr>
          <a:lstStyle/>
          <a:p>
            <a:r>
              <a:rPr lang="nl-NL" dirty="0">
                <a:solidFill>
                  <a:srgbClr val="FF0000"/>
                </a:solidFill>
              </a:rPr>
              <a:t>Apostolische Geloofsbelijdenis</a:t>
            </a:r>
            <a:r>
              <a:rPr lang="nl-NL" dirty="0"/>
              <a:t>: ‘van waar Hij komen zal, om te oordelen de levenden en de doden’.</a:t>
            </a:r>
          </a:p>
          <a:p>
            <a:endParaRPr lang="nl-NL" dirty="0">
              <a:solidFill>
                <a:srgbClr val="FF0000"/>
              </a:solidFill>
            </a:endParaRPr>
          </a:p>
          <a:p>
            <a:r>
              <a:rPr lang="nl-NL" dirty="0" err="1">
                <a:solidFill>
                  <a:srgbClr val="FF0000"/>
                </a:solidFill>
              </a:rPr>
              <a:t>Heid</a:t>
            </a:r>
            <a:r>
              <a:rPr lang="nl-NL" dirty="0">
                <a:solidFill>
                  <a:srgbClr val="FF0000"/>
                </a:solidFill>
              </a:rPr>
              <a:t>. Cat. Zondag 19</a:t>
            </a:r>
            <a:r>
              <a:rPr lang="nl-NL" dirty="0"/>
              <a:t>: ‘Wat troost u de wederkomst van Christus …?’ ‘met opgericht hoofd … tot een Rechter uit de hemel verwacht’.</a:t>
            </a:r>
          </a:p>
          <a:p>
            <a:endParaRPr lang="nl-NL" dirty="0">
              <a:solidFill>
                <a:srgbClr val="FF0000"/>
              </a:solidFill>
            </a:endParaRPr>
          </a:p>
          <a:p>
            <a:r>
              <a:rPr lang="nl-NL" dirty="0">
                <a:solidFill>
                  <a:srgbClr val="FF0000"/>
                </a:solidFill>
              </a:rPr>
              <a:t>Ned. Gel. Bel. art. 37 Van het laatste oordeel.</a:t>
            </a:r>
          </a:p>
          <a:p>
            <a:pPr lvl="1"/>
            <a:r>
              <a:rPr lang="nl-NL" dirty="0"/>
              <a:t>‘onze Heere Jezus Christus uit de hemel zal komen, lichamelijk en zienlijk, gelijk Hij opgevaren is …’ </a:t>
            </a:r>
          </a:p>
          <a:p>
            <a:pPr lvl="1"/>
            <a:r>
              <a:rPr lang="nl-NL" dirty="0"/>
              <a:t>De vromen: ‘zij zullen ontvangen </a:t>
            </a:r>
            <a:r>
              <a:rPr lang="nl-NL" dirty="0">
                <a:solidFill>
                  <a:srgbClr val="0070C0"/>
                </a:solidFill>
              </a:rPr>
              <a:t>de vruchten van de arbeid en de moeite die zij zullen gedragen hebben’.</a:t>
            </a:r>
            <a:endParaRPr lang="nl-NL" dirty="0"/>
          </a:p>
          <a:p>
            <a:pPr lvl="1"/>
            <a:r>
              <a:rPr lang="nl-NL" dirty="0"/>
              <a:t>‘Daarom verwachten wij die grote dag met een groot verlangen, om ten volle te genieten de beloften Gods, in Jezus Christus, onze Heere’.</a:t>
            </a:r>
          </a:p>
          <a:p>
            <a:endParaRPr lang="nl-NL" dirty="0"/>
          </a:p>
        </p:txBody>
      </p:sp>
    </p:spTree>
    <p:extLst>
      <p:ext uri="{BB962C8B-B14F-4D97-AF65-F5344CB8AC3E}">
        <p14:creationId xmlns:p14="http://schemas.microsoft.com/office/powerpoint/2010/main" val="4275844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49833-B802-5F1B-154F-46C35ECC47B1}"/>
              </a:ext>
            </a:extLst>
          </p:cNvPr>
          <p:cNvSpPr>
            <a:spLocks noGrp="1"/>
          </p:cNvSpPr>
          <p:nvPr>
            <p:ph type="title"/>
          </p:nvPr>
        </p:nvSpPr>
        <p:spPr/>
        <p:txBody>
          <a:bodyPr/>
          <a:lstStyle/>
          <a:p>
            <a:r>
              <a:rPr lang="nl-NL" dirty="0"/>
              <a:t>5. Loon naar werken</a:t>
            </a:r>
          </a:p>
        </p:txBody>
      </p:sp>
      <p:sp>
        <p:nvSpPr>
          <p:cNvPr id="3" name="Tijdelijke aanduiding voor inhoud 2">
            <a:extLst>
              <a:ext uri="{FF2B5EF4-FFF2-40B4-BE49-F238E27FC236}">
                <a16:creationId xmlns:a16="http://schemas.microsoft.com/office/drawing/2014/main" id="{B1EA7062-D939-E866-1F71-F33A5F5E5FA3}"/>
              </a:ext>
            </a:extLst>
          </p:cNvPr>
          <p:cNvSpPr>
            <a:spLocks noGrp="1"/>
          </p:cNvSpPr>
          <p:nvPr>
            <p:ph idx="1"/>
          </p:nvPr>
        </p:nvSpPr>
        <p:spPr/>
        <p:txBody>
          <a:bodyPr>
            <a:normAutofit fontScale="70000" lnSpcReduction="20000"/>
          </a:bodyPr>
          <a:lstStyle/>
          <a:p>
            <a:r>
              <a:rPr lang="nl-NL" dirty="0"/>
              <a:t>Verschillen in eeuwige straf: Matt. 11:21-24 (Tyrus en Sidon in vergelijking met Chorazin en Bethsaïda), Luk. 12:47-48 en Op. 20:12 (naar hun werken).</a:t>
            </a:r>
          </a:p>
          <a:p>
            <a:pPr marL="109728" indent="0">
              <a:buNone/>
            </a:pPr>
            <a:r>
              <a:rPr lang="nl-NL" dirty="0"/>
              <a:t> </a:t>
            </a:r>
          </a:p>
          <a:p>
            <a:r>
              <a:rPr lang="nl-NL" dirty="0"/>
              <a:t>Verschil in zaligheid: 1 Kor. 3:8 </a:t>
            </a:r>
            <a:r>
              <a:rPr lang="nl-NL" dirty="0">
                <a:solidFill>
                  <a:srgbClr val="FF0000"/>
                </a:solidFill>
              </a:rPr>
              <a:t>‘ieder zal zijn eigen loon ontvangen overeenkomstig zijn eigen inspanning’. </a:t>
            </a:r>
            <a:r>
              <a:rPr lang="nl-NL" dirty="0"/>
              <a:t>Sommigen worden alleen zelf behouden, maar hun werken verbranden, vs. 14. </a:t>
            </a:r>
          </a:p>
          <a:p>
            <a:endParaRPr lang="nl-NL" dirty="0"/>
          </a:p>
          <a:p>
            <a:r>
              <a:rPr lang="nl-NL" dirty="0"/>
              <a:t>Vgl. Luk. 19:16-19 (ponden), 2 Joh.: 8 (vol loon), Op. 14:13 (werken volgen hen).</a:t>
            </a:r>
          </a:p>
          <a:p>
            <a:pPr marL="109728" indent="0">
              <a:buNone/>
            </a:pPr>
            <a:r>
              <a:rPr lang="nl-NL" dirty="0"/>
              <a:t> </a:t>
            </a:r>
          </a:p>
          <a:p>
            <a:r>
              <a:rPr lang="nl-NL" dirty="0"/>
              <a:t>Vroege kerk, o.a. het martelaarschap. </a:t>
            </a:r>
          </a:p>
          <a:p>
            <a:r>
              <a:rPr lang="nl-NL" dirty="0">
                <a:solidFill>
                  <a:srgbClr val="0070C0"/>
                </a:solidFill>
              </a:rPr>
              <a:t>Weinig nadruk in protestantisme, als reactie op roomse leer van de goede werken. </a:t>
            </a:r>
          </a:p>
          <a:p>
            <a:r>
              <a:rPr lang="nl-NL" dirty="0"/>
              <a:t>Art. 24 van de NGB: ‘Intussen willen wij niet loochenen dat God de goede werken beloont, maar het is door zijn genade, dat Hij zijn gaven kroont’.</a:t>
            </a:r>
          </a:p>
          <a:p>
            <a:r>
              <a:rPr lang="nl-NL" dirty="0"/>
              <a:t>Vgl. Art. 37: vruchten van arbeid.</a:t>
            </a:r>
          </a:p>
          <a:p>
            <a:endParaRPr lang="nl-NL" dirty="0"/>
          </a:p>
        </p:txBody>
      </p:sp>
    </p:spTree>
    <p:extLst>
      <p:ext uri="{BB962C8B-B14F-4D97-AF65-F5344CB8AC3E}">
        <p14:creationId xmlns:p14="http://schemas.microsoft.com/office/powerpoint/2010/main" val="33035844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522</TotalTime>
  <Words>2745</Words>
  <Application>Microsoft Macintosh PowerPoint</Application>
  <PresentationFormat>Breedbeeld</PresentationFormat>
  <Paragraphs>242</Paragraphs>
  <Slides>37</Slides>
  <Notes>11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37</vt:i4>
      </vt:variant>
    </vt:vector>
  </HeadingPairs>
  <TitlesOfParts>
    <vt:vector size="44" baseType="lpstr">
      <vt:lpstr>Aptos</vt:lpstr>
      <vt:lpstr>Aptos Display</vt:lpstr>
      <vt:lpstr>Arial</vt:lpstr>
      <vt:lpstr>Calibri</vt:lpstr>
      <vt:lpstr>Helvetica Neue</vt:lpstr>
      <vt:lpstr>Oswald</vt:lpstr>
      <vt:lpstr>Kantoorthema</vt:lpstr>
      <vt:lpstr>Bijbelse toekomstverwachting: houvast in een onzekere tijd</vt:lpstr>
      <vt:lpstr>Programma</vt:lpstr>
      <vt:lpstr>Psalm 25 vers 2</vt:lpstr>
      <vt:lpstr>Overzicht</vt:lpstr>
      <vt:lpstr>1. Doemdagklok</vt:lpstr>
      <vt:lpstr>2. Christelijk geloof</vt:lpstr>
      <vt:lpstr>3. Tekenen der tijden</vt:lpstr>
      <vt:lpstr>4. Belijdenisgeschriften</vt:lpstr>
      <vt:lpstr>5. Loon naar werken</vt:lpstr>
      <vt:lpstr>6. De laatste bazuin/sjofar</vt:lpstr>
      <vt:lpstr>Sjofar, geen metalen bazuin</vt:lpstr>
      <vt:lpstr>7. Historisch uitstapje - 1674</vt:lpstr>
      <vt:lpstr>Twee publicaties</vt:lpstr>
      <vt:lpstr>Vier standpunten</vt:lpstr>
      <vt:lpstr>8. Israël in OT</vt:lpstr>
      <vt:lpstr>9. Israël in NT</vt:lpstr>
      <vt:lpstr>10. Islamitische Mahdi</vt:lpstr>
      <vt:lpstr>11. Het boek Openbaring</vt:lpstr>
      <vt:lpstr>12. Duizendjarig rijk (Openb. 20)</vt:lpstr>
      <vt:lpstr>Overwegingen bij uitleg</vt:lpstr>
      <vt:lpstr>Christus’ regering</vt:lpstr>
      <vt:lpstr>Nadere Reformatie</vt:lpstr>
      <vt:lpstr>Reveil</vt:lpstr>
      <vt:lpstr>13. Aspecten</vt:lpstr>
      <vt:lpstr>14. Oproep</vt:lpstr>
      <vt:lpstr>15. Maranatha</vt:lpstr>
      <vt:lpstr>Literatuur</vt:lpstr>
      <vt:lpstr>Pauze tot 21:15u</vt:lpstr>
      <vt:lpstr>Vraagbespreking: </vt:lpstr>
      <vt:lpstr>Afsluiting</vt:lpstr>
      <vt:lpstr>Wat de toekomst brenge moge 1,2,3 en 4</vt:lpstr>
      <vt:lpstr>Wat de toekomst brenge moge</vt:lpstr>
      <vt:lpstr>Wat de toekomst brenge moge</vt:lpstr>
      <vt:lpstr>Wat de toekomst brenge moge</vt:lpstr>
      <vt:lpstr>Afsluiting</vt:lpstr>
      <vt:lpstr>Literatuur</vt:lpstr>
      <vt:lpstr>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Bijbelse toekomstverwachting: houvast in een onzekere tijd</dc:title>
  <dc:creator>Mart-Jan Paul</dc:creator>
  <cp:lastModifiedBy>Microsoft Office User</cp:lastModifiedBy>
  <cp:revision>2</cp:revision>
  <dcterms:created xsi:type="dcterms:W3CDTF">2026-04-25T13:26:42Z</dcterms:created>
  <dcterms:modified xsi:type="dcterms:W3CDTF">2026-05-07T22:38:55Z</dcterms:modified>
</cp:coreProperties>
</file>